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5" r:id="rId3"/>
    <p:sldId id="288" r:id="rId4"/>
    <p:sldId id="263" r:id="rId5"/>
    <p:sldId id="276" r:id="rId6"/>
    <p:sldId id="289" r:id="rId7"/>
    <p:sldId id="261" r:id="rId8"/>
    <p:sldId id="266" r:id="rId9"/>
    <p:sldId id="265" r:id="rId10"/>
    <p:sldId id="270" r:id="rId11"/>
    <p:sldId id="279" r:id="rId12"/>
    <p:sldId id="275" r:id="rId13"/>
    <p:sldId id="262" r:id="rId14"/>
    <p:sldId id="260" r:id="rId15"/>
    <p:sldId id="281" r:id="rId16"/>
    <p:sldId id="280" r:id="rId17"/>
    <p:sldId id="269" r:id="rId18"/>
    <p:sldId id="272" r:id="rId19"/>
    <p:sldId id="268" r:id="rId20"/>
    <p:sldId id="259" r:id="rId21"/>
    <p:sldId id="264" r:id="rId22"/>
    <p:sldId id="284" r:id="rId23"/>
    <p:sldId id="267" r:id="rId24"/>
    <p:sldId id="292" r:id="rId25"/>
    <p:sldId id="291" r:id="rId26"/>
    <p:sldId id="282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61A1"/>
    <a:srgbClr val="DC54AB"/>
    <a:srgbClr val="A85C9F"/>
    <a:srgbClr val="D24E34"/>
    <a:srgbClr val="AB4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43"/>
  </p:normalViewPr>
  <p:slideViewPr>
    <p:cSldViewPr showGuides="1">
      <p:cViewPr>
        <p:scale>
          <a:sx n="93" d="100"/>
          <a:sy n="93" d="100"/>
        </p:scale>
        <p:origin x="-94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328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b="1">
                <a:solidFill>
                  <a:sysClr val="windowText" lastClr="000000"/>
                </a:solidFill>
              </a:rPr>
              <a:t>新竹市</a:t>
            </a:r>
            <a:r>
              <a:rPr lang="en-US" altLang="zh-TW" b="1" dirty="0">
                <a:solidFill>
                  <a:sysClr val="windowText" lastClr="000000"/>
                </a:solidFill>
              </a:rPr>
              <a:t>108</a:t>
            </a:r>
            <a:r>
              <a:rPr lang="zh-TW" altLang="en-US" b="1">
                <a:solidFill>
                  <a:sysClr val="windowText" lastClr="000000"/>
                </a:solidFill>
              </a:rPr>
              <a:t>年國中會考成績報告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9273354719548946E-2"/>
          <c:y val="9.982189836952253E-2"/>
          <c:w val="0.94603528725575969"/>
          <c:h val="0.7519814208348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全國待加強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國語</c:v>
                </c:pt>
                <c:pt idx="1">
                  <c:v>英語</c:v>
                </c:pt>
                <c:pt idx="2">
                  <c:v>數學</c:v>
                </c:pt>
                <c:pt idx="3">
                  <c:v>社會</c:v>
                </c:pt>
                <c:pt idx="4">
                  <c:v>自然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15.47</c:v>
                </c:pt>
                <c:pt idx="1">
                  <c:v>30.38</c:v>
                </c:pt>
                <c:pt idx="2">
                  <c:v>27.32</c:v>
                </c:pt>
                <c:pt idx="3">
                  <c:v>14.14</c:v>
                </c:pt>
                <c:pt idx="4">
                  <c:v>20.110000000000021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EC-4178-AF07-343EE9C96D46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新竹市待加強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國語</c:v>
                </c:pt>
                <c:pt idx="1">
                  <c:v>英語</c:v>
                </c:pt>
                <c:pt idx="2">
                  <c:v>數學</c:v>
                </c:pt>
                <c:pt idx="3">
                  <c:v>社會</c:v>
                </c:pt>
                <c:pt idx="4">
                  <c:v>自然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12.11</c:v>
                </c:pt>
                <c:pt idx="1">
                  <c:v>21.49</c:v>
                </c:pt>
                <c:pt idx="2">
                  <c:v>18.43</c:v>
                </c:pt>
                <c:pt idx="3">
                  <c:v>9.51</c:v>
                </c:pt>
                <c:pt idx="4">
                  <c:v>13.64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EC-4178-AF07-343EE9C96D46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全國基礎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國語</c:v>
                </c:pt>
                <c:pt idx="1">
                  <c:v>英語</c:v>
                </c:pt>
                <c:pt idx="2">
                  <c:v>數學</c:v>
                </c:pt>
                <c:pt idx="3">
                  <c:v>社會</c:v>
                </c:pt>
                <c:pt idx="4">
                  <c:v>自然</c:v>
                </c:pt>
              </c:strCache>
            </c:str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64.63</c:v>
                </c:pt>
                <c:pt idx="1">
                  <c:v>46.760000000000012</c:v>
                </c:pt>
                <c:pt idx="2">
                  <c:v>50.71</c:v>
                </c:pt>
                <c:pt idx="3">
                  <c:v>66.72</c:v>
                </c:pt>
                <c:pt idx="4">
                  <c:v>63.04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EC-4178-AF07-343EE9C96D46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新竹市基礎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國語</c:v>
                </c:pt>
                <c:pt idx="1">
                  <c:v>英語</c:v>
                </c:pt>
                <c:pt idx="2">
                  <c:v>數學</c:v>
                </c:pt>
                <c:pt idx="3">
                  <c:v>社會</c:v>
                </c:pt>
                <c:pt idx="4">
                  <c:v>自然</c:v>
                </c:pt>
              </c:strCache>
            </c:strRef>
          </c:cat>
          <c:val>
            <c:numRef>
              <c:f>工作表1!$E$2:$E$6</c:f>
              <c:numCache>
                <c:formatCode>General</c:formatCode>
                <c:ptCount val="5"/>
                <c:pt idx="0">
                  <c:v>59.44</c:v>
                </c:pt>
                <c:pt idx="1">
                  <c:v>41.82</c:v>
                </c:pt>
                <c:pt idx="2">
                  <c:v>46.2</c:v>
                </c:pt>
                <c:pt idx="3">
                  <c:v>58.83</c:v>
                </c:pt>
                <c:pt idx="4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EC-4178-AF07-343EE9C96D46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全國精熟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國語</c:v>
                </c:pt>
                <c:pt idx="1">
                  <c:v>英語</c:v>
                </c:pt>
                <c:pt idx="2">
                  <c:v>數學</c:v>
                </c:pt>
                <c:pt idx="3">
                  <c:v>社會</c:v>
                </c:pt>
                <c:pt idx="4">
                  <c:v>自然</c:v>
                </c:pt>
              </c:strCache>
            </c:strRef>
          </c:cat>
          <c:val>
            <c:numRef>
              <c:f>工作表1!$F$2:$F$6</c:f>
              <c:numCache>
                <c:formatCode>General</c:formatCode>
                <c:ptCount val="5"/>
                <c:pt idx="0">
                  <c:v>19.89</c:v>
                </c:pt>
                <c:pt idx="1">
                  <c:v>22.86</c:v>
                </c:pt>
                <c:pt idx="2">
                  <c:v>21.959999999999987</c:v>
                </c:pt>
                <c:pt idx="3">
                  <c:v>19.14</c:v>
                </c:pt>
                <c:pt idx="4">
                  <c:v>16.850000000000001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EC-4178-AF07-343EE9C96D46}"/>
            </c:ext>
          </c:extLst>
        </c:ser>
        <c:ser>
          <c:idx val="5"/>
          <c:order val="5"/>
          <c:tx>
            <c:strRef>
              <c:f>工作表1!$G$1</c:f>
              <c:strCache>
                <c:ptCount val="1"/>
                <c:pt idx="0">
                  <c:v>新竹市精熟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國語</c:v>
                </c:pt>
                <c:pt idx="1">
                  <c:v>英語</c:v>
                </c:pt>
                <c:pt idx="2">
                  <c:v>數學</c:v>
                </c:pt>
                <c:pt idx="3">
                  <c:v>社會</c:v>
                </c:pt>
                <c:pt idx="4">
                  <c:v>自然</c:v>
                </c:pt>
              </c:strCache>
            </c:strRef>
          </c:cat>
          <c:val>
            <c:numRef>
              <c:f>工作表1!$G$2:$G$6</c:f>
              <c:numCache>
                <c:formatCode>General</c:formatCode>
                <c:ptCount val="5"/>
                <c:pt idx="0">
                  <c:v>28.459999999999987</c:v>
                </c:pt>
                <c:pt idx="1">
                  <c:v>36.700000000000003</c:v>
                </c:pt>
                <c:pt idx="2">
                  <c:v>35.370000000000005</c:v>
                </c:pt>
                <c:pt idx="3">
                  <c:v>31.67</c:v>
                </c:pt>
                <c:pt idx="4">
                  <c:v>29.36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9EC-4178-AF07-343EE9C96D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6623232"/>
        <c:axId val="116624768"/>
      </c:barChart>
      <c:catAx>
        <c:axId val="11662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6624768"/>
        <c:crosses val="autoZero"/>
        <c:auto val="1"/>
        <c:lblAlgn val="ctr"/>
        <c:lblOffset val="100"/>
        <c:noMultiLvlLbl val="0"/>
      </c:catAx>
      <c:valAx>
        <c:axId val="11662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662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A4FA9-8A26-481D-9F80-D0F0E8D47392}" type="doc">
      <dgm:prSet loTypeId="urn:microsoft.com/office/officeart/2005/8/layout/venn2" loCatId="relationship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zh-TW" altLang="en-US"/>
        </a:p>
      </dgm:t>
    </dgm:pt>
    <dgm:pt modelId="{0FCB9129-04B4-4DBE-BFFC-3F1B8CD0628E}" type="pres">
      <dgm:prSet presAssocID="{AECA4FA9-8A26-481D-9F80-D0F0E8D4739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67885B-7FF1-413F-A554-992D536F889E}" type="presOf" srcId="{AECA4FA9-8A26-481D-9F80-D0F0E8D47392}" destId="{0FCB9129-04B4-4DBE-BFFC-3F1B8CD0628E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026E23-D143-495E-BA73-32FBAD99E0C0}" type="doc">
      <dgm:prSet loTypeId="urn:microsoft.com/office/officeart/2005/8/layout/cycle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C3936512-4B5C-4593-B5C3-A61CA4B771A7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b="1" dirty="0">
              <a:solidFill>
                <a:schemeClr val="tx1"/>
              </a:solidFill>
            </a:rPr>
            <a:t>理解其意涵及原則</a:t>
          </a:r>
        </a:p>
      </dgm:t>
    </dgm:pt>
    <dgm:pt modelId="{F9C786EA-30C2-4F5E-8E45-AB3DF97DE6E3}" type="parTrans" cxnId="{B3715B3E-B517-4D59-8E3E-A6BEBA7C9840}">
      <dgm:prSet/>
      <dgm:spPr/>
      <dgm:t>
        <a:bodyPr/>
        <a:lstStyle/>
        <a:p>
          <a:endParaRPr lang="zh-TW" altLang="en-US"/>
        </a:p>
      </dgm:t>
    </dgm:pt>
    <dgm:pt modelId="{F1C5109B-4414-498E-8699-F774CA7198BC}" type="sibTrans" cxnId="{B3715B3E-B517-4D59-8E3E-A6BEBA7C9840}">
      <dgm:prSet/>
      <dgm:spPr/>
      <dgm:t>
        <a:bodyPr/>
        <a:lstStyle/>
        <a:p>
          <a:endParaRPr lang="zh-TW" altLang="en-US"/>
        </a:p>
      </dgm:t>
    </dgm:pt>
    <dgm:pt modelId="{311FE30A-DDF8-4D81-89A1-5A57A25C423A}">
      <dgm:prSet phldrT="[文字]"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</a:rPr>
            <a:t>計畫目標</a:t>
          </a:r>
        </a:p>
      </dgm:t>
    </dgm:pt>
    <dgm:pt modelId="{B53B2A83-A3F5-4256-9A0C-51D3148A8D86}" type="parTrans" cxnId="{34A35D8D-99C9-483E-84B2-B2FEADA7758F}">
      <dgm:prSet/>
      <dgm:spPr/>
      <dgm:t>
        <a:bodyPr/>
        <a:lstStyle/>
        <a:p>
          <a:endParaRPr lang="zh-TW" altLang="en-US"/>
        </a:p>
      </dgm:t>
    </dgm:pt>
    <dgm:pt modelId="{4C4A7B04-2B2D-420D-8147-19D49B954805}" type="sibTrans" cxnId="{34A35D8D-99C9-483E-84B2-B2FEADA7758F}">
      <dgm:prSet/>
      <dgm:spPr/>
      <dgm:t>
        <a:bodyPr/>
        <a:lstStyle/>
        <a:p>
          <a:endParaRPr lang="zh-TW" altLang="en-US"/>
        </a:p>
      </dgm:t>
    </dgm:pt>
    <dgm:pt modelId="{359BFB13-420C-4768-B897-EA8339A57782}">
      <dgm:prSet phldrT="[文字]"/>
      <dgm:spPr>
        <a:solidFill>
          <a:srgbClr val="D24E34"/>
        </a:solidFill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</a:rPr>
            <a:t>推動重點</a:t>
          </a:r>
        </a:p>
      </dgm:t>
    </dgm:pt>
    <dgm:pt modelId="{939C5494-BC77-465F-BA34-B6E7EA28CB02}" type="parTrans" cxnId="{A5F8154A-6F60-4836-902A-CD3509E37CF6}">
      <dgm:prSet/>
      <dgm:spPr/>
      <dgm:t>
        <a:bodyPr/>
        <a:lstStyle/>
        <a:p>
          <a:endParaRPr lang="zh-TW" altLang="en-US"/>
        </a:p>
      </dgm:t>
    </dgm:pt>
    <dgm:pt modelId="{43F83B43-6C60-4E0E-99BC-7606D5BB7828}" type="sibTrans" cxnId="{A5F8154A-6F60-4836-902A-CD3509E37CF6}">
      <dgm:prSet/>
      <dgm:spPr/>
      <dgm:t>
        <a:bodyPr/>
        <a:lstStyle/>
        <a:p>
          <a:endParaRPr lang="zh-TW" altLang="en-US"/>
        </a:p>
      </dgm:t>
    </dgm:pt>
    <dgm:pt modelId="{43EE24D0-F5D9-4DA7-9168-7180E16EB579}">
      <dgm:prSet phldrT="[文字]"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</a:rPr>
            <a:t>行動方案</a:t>
          </a:r>
        </a:p>
      </dgm:t>
    </dgm:pt>
    <dgm:pt modelId="{5E552ECE-C4C3-457B-A73A-A59D360C49F2}" type="parTrans" cxnId="{0E9F44B5-6830-4D59-B75E-DAB9F635B4B4}">
      <dgm:prSet/>
      <dgm:spPr/>
      <dgm:t>
        <a:bodyPr/>
        <a:lstStyle/>
        <a:p>
          <a:endParaRPr lang="zh-TW" altLang="en-US"/>
        </a:p>
      </dgm:t>
    </dgm:pt>
    <dgm:pt modelId="{1D084344-0545-4001-B696-37451AA0B7FD}" type="sibTrans" cxnId="{0E9F44B5-6830-4D59-B75E-DAB9F635B4B4}">
      <dgm:prSet/>
      <dgm:spPr/>
      <dgm:t>
        <a:bodyPr/>
        <a:lstStyle/>
        <a:p>
          <a:endParaRPr lang="zh-TW" altLang="en-US"/>
        </a:p>
      </dgm:t>
    </dgm:pt>
    <dgm:pt modelId="{1E1DABAF-4B8F-451C-B6AD-B9E3D881EE7F}">
      <dgm:prSet phldrT="[文字]"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</a:rPr>
            <a:t>追蹤輔導</a:t>
          </a:r>
          <a:endParaRPr lang="en-US" altLang="zh-TW" b="1" dirty="0">
            <a:solidFill>
              <a:schemeClr val="tx1"/>
            </a:solidFill>
          </a:endParaRPr>
        </a:p>
        <a:p>
          <a:r>
            <a:rPr lang="zh-TW" altLang="en-US" b="1" dirty="0">
              <a:solidFill>
                <a:schemeClr val="tx1"/>
              </a:solidFill>
            </a:rPr>
            <a:t>成效評估</a:t>
          </a:r>
        </a:p>
      </dgm:t>
    </dgm:pt>
    <dgm:pt modelId="{48D91B06-F06E-4376-B1CF-EC69A9583320}" type="parTrans" cxnId="{F312A280-6A53-41E7-861B-3661FE6C6B10}">
      <dgm:prSet/>
      <dgm:spPr/>
      <dgm:t>
        <a:bodyPr/>
        <a:lstStyle/>
        <a:p>
          <a:endParaRPr lang="zh-TW" altLang="en-US"/>
        </a:p>
      </dgm:t>
    </dgm:pt>
    <dgm:pt modelId="{BC0ECF98-F572-46C2-9DC3-71A93F8BC384}" type="sibTrans" cxnId="{F312A280-6A53-41E7-861B-3661FE6C6B10}">
      <dgm:prSet/>
      <dgm:spPr/>
      <dgm:t>
        <a:bodyPr/>
        <a:lstStyle/>
        <a:p>
          <a:endParaRPr lang="zh-TW" altLang="en-US" b="0"/>
        </a:p>
      </dgm:t>
    </dgm:pt>
    <dgm:pt modelId="{914CD64B-6CBA-4B03-A24F-12BB11EB1BC8}">
      <dgm:prSet/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</a:rPr>
            <a:t>組織成員</a:t>
          </a:r>
        </a:p>
      </dgm:t>
    </dgm:pt>
    <dgm:pt modelId="{D48AE1CA-44C2-40A3-BC73-DB27D4382E3A}" type="parTrans" cxnId="{2681D0F8-95A4-452C-BC02-04FB1A9ABEA2}">
      <dgm:prSet/>
      <dgm:spPr/>
      <dgm:t>
        <a:bodyPr/>
        <a:lstStyle/>
        <a:p>
          <a:endParaRPr lang="zh-TW" altLang="en-US"/>
        </a:p>
      </dgm:t>
    </dgm:pt>
    <dgm:pt modelId="{396DAF98-EAC3-4268-86B5-4A604E781D9B}" type="sibTrans" cxnId="{2681D0F8-95A4-452C-BC02-04FB1A9ABEA2}">
      <dgm:prSet/>
      <dgm:spPr/>
      <dgm:t>
        <a:bodyPr/>
        <a:lstStyle/>
        <a:p>
          <a:endParaRPr lang="zh-TW" altLang="en-US"/>
        </a:p>
      </dgm:t>
    </dgm:pt>
    <dgm:pt modelId="{0027936B-C07D-4262-88D8-0D412AD77E64}">
      <dgm:prSet/>
      <dgm:spPr>
        <a:solidFill>
          <a:srgbClr val="AB4DB5"/>
        </a:solidFill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</a:rPr>
            <a:t>需求評估</a:t>
          </a:r>
        </a:p>
      </dgm:t>
    </dgm:pt>
    <dgm:pt modelId="{452AB9F5-CA40-4165-A5B7-CEC5BDCA0894}" type="parTrans" cxnId="{A58BE2BE-EC39-4C41-96FB-5E2242FE2A00}">
      <dgm:prSet/>
      <dgm:spPr/>
      <dgm:t>
        <a:bodyPr/>
        <a:lstStyle/>
        <a:p>
          <a:endParaRPr lang="zh-TW" altLang="en-US"/>
        </a:p>
      </dgm:t>
    </dgm:pt>
    <dgm:pt modelId="{1EBA2FDE-2FC5-49D4-8FAB-DDE25D7F83C3}" type="sibTrans" cxnId="{A58BE2BE-EC39-4C41-96FB-5E2242FE2A00}">
      <dgm:prSet/>
      <dgm:spPr/>
      <dgm:t>
        <a:bodyPr/>
        <a:lstStyle/>
        <a:p>
          <a:endParaRPr lang="zh-TW" altLang="en-US"/>
        </a:p>
      </dgm:t>
    </dgm:pt>
    <dgm:pt modelId="{6BBACD6D-4474-468E-ABE5-7A7DB67835A9}" type="pres">
      <dgm:prSet presAssocID="{A9026E23-D143-495E-BA73-32FBAD99E0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BEFD0F1-640E-4857-8FDB-C9FBFE706D7C}" type="pres">
      <dgm:prSet presAssocID="{C3936512-4B5C-4593-B5C3-A61CA4B771A7}" presName="node" presStyleLbl="node1" presStyleIdx="0" presStyleCnt="7" custScaleX="111055" custScaleY="126307" custRadScaleRad="98749" custRadScaleInc="-1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2937B5-BD84-40F3-A701-3B9DC4EF65C2}" type="pres">
      <dgm:prSet presAssocID="{C3936512-4B5C-4593-B5C3-A61CA4B771A7}" presName="spNode" presStyleCnt="0"/>
      <dgm:spPr/>
    </dgm:pt>
    <dgm:pt modelId="{C2DC90FF-71C4-4A45-B82E-3126EA36C004}" type="pres">
      <dgm:prSet presAssocID="{F1C5109B-4414-498E-8699-F774CA7198BC}" presName="sibTrans" presStyleLbl="sibTrans1D1" presStyleIdx="0" presStyleCnt="7"/>
      <dgm:spPr/>
      <dgm:t>
        <a:bodyPr/>
        <a:lstStyle/>
        <a:p>
          <a:endParaRPr lang="zh-TW" altLang="en-US"/>
        </a:p>
      </dgm:t>
    </dgm:pt>
    <dgm:pt modelId="{C27E3922-5E6F-4BB9-A7F2-5E6D0143DB4B}" type="pres">
      <dgm:prSet presAssocID="{914CD64B-6CBA-4B03-A24F-12BB11EB1BC8}" presName="node" presStyleLbl="node1" presStyleIdx="1" presStyleCnt="7" custScaleX="122912" custScaleY="112629" custRadScaleRad="103353" custRadScaleInc="142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99AB47-342E-4421-AB5B-E8F781825C13}" type="pres">
      <dgm:prSet presAssocID="{914CD64B-6CBA-4B03-A24F-12BB11EB1BC8}" presName="spNode" presStyleCnt="0"/>
      <dgm:spPr/>
    </dgm:pt>
    <dgm:pt modelId="{3BB6B9F8-6127-4A92-BFE9-DF2C9592F277}" type="pres">
      <dgm:prSet presAssocID="{396DAF98-EAC3-4268-86B5-4A604E781D9B}" presName="sibTrans" presStyleLbl="sibTrans1D1" presStyleIdx="1" presStyleCnt="7"/>
      <dgm:spPr/>
      <dgm:t>
        <a:bodyPr/>
        <a:lstStyle/>
        <a:p>
          <a:endParaRPr lang="zh-TW" altLang="en-US"/>
        </a:p>
      </dgm:t>
    </dgm:pt>
    <dgm:pt modelId="{50F91A1B-0391-43CE-8463-23857B66F0C2}" type="pres">
      <dgm:prSet presAssocID="{0027936B-C07D-4262-88D8-0D412AD77E64}" presName="node" presStyleLbl="node1" presStyleIdx="2" presStyleCnt="7" custScaleX="120944" custScaleY="120222" custRadScaleRad="105325" custRadScaleInc="-71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025FCA-42FC-43DB-ABDE-3A284BE66936}" type="pres">
      <dgm:prSet presAssocID="{0027936B-C07D-4262-88D8-0D412AD77E64}" presName="spNode" presStyleCnt="0"/>
      <dgm:spPr/>
    </dgm:pt>
    <dgm:pt modelId="{E1D1CD34-2464-42CD-9C53-4AE761366BBE}" type="pres">
      <dgm:prSet presAssocID="{1EBA2FDE-2FC5-49D4-8FAB-DDE25D7F83C3}" presName="sibTrans" presStyleLbl="sibTrans1D1" presStyleIdx="2" presStyleCnt="7"/>
      <dgm:spPr/>
      <dgm:t>
        <a:bodyPr/>
        <a:lstStyle/>
        <a:p>
          <a:endParaRPr lang="zh-TW" altLang="en-US"/>
        </a:p>
      </dgm:t>
    </dgm:pt>
    <dgm:pt modelId="{33F6EE07-ADA2-4864-81F2-D343C799112B}" type="pres">
      <dgm:prSet presAssocID="{311FE30A-DDF8-4D81-89A1-5A57A25C423A}" presName="node" presStyleLbl="node1" presStyleIdx="3" presStyleCnt="7" custScaleX="119165" custScaleY="113281" custRadScaleRad="101716" custRadScaleInc="-354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26DCE0-E640-43F1-8FFD-731B32427333}" type="pres">
      <dgm:prSet presAssocID="{311FE30A-DDF8-4D81-89A1-5A57A25C423A}" presName="spNode" presStyleCnt="0"/>
      <dgm:spPr/>
    </dgm:pt>
    <dgm:pt modelId="{CB5517BB-9BF7-417C-B5F4-3031BF88C9FE}" type="pres">
      <dgm:prSet presAssocID="{4C4A7B04-2B2D-420D-8147-19D49B954805}" presName="sibTrans" presStyleLbl="sibTrans1D1" presStyleIdx="3" presStyleCnt="7"/>
      <dgm:spPr/>
      <dgm:t>
        <a:bodyPr/>
        <a:lstStyle/>
        <a:p>
          <a:endParaRPr lang="zh-TW" altLang="en-US"/>
        </a:p>
      </dgm:t>
    </dgm:pt>
    <dgm:pt modelId="{C151FFB1-7B9D-4E81-BE0E-245A865916ED}" type="pres">
      <dgm:prSet presAssocID="{359BFB13-420C-4768-B897-EA8339A57782}" presName="node" presStyleLbl="node1" presStyleIdx="4" presStyleCnt="7" custScaleX="116348" custScaleY="119291" custRadScaleRad="95787" custRadScaleInc="48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75DA4-C6F1-4482-A5E7-5D86694A1E64}" type="pres">
      <dgm:prSet presAssocID="{359BFB13-420C-4768-B897-EA8339A57782}" presName="spNode" presStyleCnt="0"/>
      <dgm:spPr/>
    </dgm:pt>
    <dgm:pt modelId="{9EB6E726-5B4B-4C68-BFC4-A8282D304ED0}" type="pres">
      <dgm:prSet presAssocID="{43F83B43-6C60-4E0E-99BC-7606D5BB7828}" presName="sibTrans" presStyleLbl="sibTrans1D1" presStyleIdx="4" presStyleCnt="7"/>
      <dgm:spPr/>
      <dgm:t>
        <a:bodyPr/>
        <a:lstStyle/>
        <a:p>
          <a:endParaRPr lang="zh-TW" altLang="en-US"/>
        </a:p>
      </dgm:t>
    </dgm:pt>
    <dgm:pt modelId="{8F5ECF53-C5AB-45B1-9B8B-7E07BE67E32B}" type="pres">
      <dgm:prSet presAssocID="{43EE24D0-F5D9-4DA7-9168-7180E16EB579}" presName="node" presStyleLbl="node1" presStyleIdx="5" presStyleCnt="7" custScaleX="122088" custScaleY="1271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B462EF-7E37-495D-85A7-7171D6599B88}" type="pres">
      <dgm:prSet presAssocID="{43EE24D0-F5D9-4DA7-9168-7180E16EB579}" presName="spNode" presStyleCnt="0"/>
      <dgm:spPr/>
    </dgm:pt>
    <dgm:pt modelId="{FCAB7B6E-511D-4A7C-92C8-19D495C4F233}" type="pres">
      <dgm:prSet presAssocID="{1D084344-0545-4001-B696-37451AA0B7FD}" presName="sibTrans" presStyleLbl="sibTrans1D1" presStyleIdx="5" presStyleCnt="7"/>
      <dgm:spPr/>
      <dgm:t>
        <a:bodyPr/>
        <a:lstStyle/>
        <a:p>
          <a:endParaRPr lang="zh-TW" altLang="en-US"/>
        </a:p>
      </dgm:t>
    </dgm:pt>
    <dgm:pt modelId="{46A39DAF-D1BD-46EE-B210-8D0B76BAF399}" type="pres">
      <dgm:prSet presAssocID="{1E1DABAF-4B8F-451C-B6AD-B9E3D881EE7F}" presName="node" presStyleLbl="node1" presStyleIdx="6" presStyleCnt="7" custScaleX="121503" custScaleY="125783" custRadScaleRad="100416" custRadScaleInc="-165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9429C8-594A-4AF1-B984-CB7F48F2E65F}" type="pres">
      <dgm:prSet presAssocID="{1E1DABAF-4B8F-451C-B6AD-B9E3D881EE7F}" presName="spNode" presStyleCnt="0"/>
      <dgm:spPr/>
    </dgm:pt>
    <dgm:pt modelId="{C6D34CCC-B2FA-4205-9D6D-E636822C84D9}" type="pres">
      <dgm:prSet presAssocID="{BC0ECF98-F572-46C2-9DC3-71A93F8BC384}" presName="sibTrans" presStyleLbl="sibTrans1D1" presStyleIdx="6" presStyleCnt="7"/>
      <dgm:spPr/>
      <dgm:t>
        <a:bodyPr/>
        <a:lstStyle/>
        <a:p>
          <a:endParaRPr lang="zh-TW" altLang="en-US"/>
        </a:p>
      </dgm:t>
    </dgm:pt>
  </dgm:ptLst>
  <dgm:cxnLst>
    <dgm:cxn modelId="{F7B4A551-979E-456B-BFE7-6E9F943940DB}" type="presOf" srcId="{4C4A7B04-2B2D-420D-8147-19D49B954805}" destId="{CB5517BB-9BF7-417C-B5F4-3031BF88C9FE}" srcOrd="0" destOrd="0" presId="urn:microsoft.com/office/officeart/2005/8/layout/cycle5"/>
    <dgm:cxn modelId="{2681D0F8-95A4-452C-BC02-04FB1A9ABEA2}" srcId="{A9026E23-D143-495E-BA73-32FBAD99E0C0}" destId="{914CD64B-6CBA-4B03-A24F-12BB11EB1BC8}" srcOrd="1" destOrd="0" parTransId="{D48AE1CA-44C2-40A3-BC73-DB27D4382E3A}" sibTransId="{396DAF98-EAC3-4268-86B5-4A604E781D9B}"/>
    <dgm:cxn modelId="{9F33DC07-D64F-4674-B23E-39BFDF9BC9D5}" type="presOf" srcId="{F1C5109B-4414-498E-8699-F774CA7198BC}" destId="{C2DC90FF-71C4-4A45-B82E-3126EA36C004}" srcOrd="0" destOrd="0" presId="urn:microsoft.com/office/officeart/2005/8/layout/cycle5"/>
    <dgm:cxn modelId="{A0066730-F875-4559-B16B-3CCAF434C7F0}" type="presOf" srcId="{BC0ECF98-F572-46C2-9DC3-71A93F8BC384}" destId="{C6D34CCC-B2FA-4205-9D6D-E636822C84D9}" srcOrd="0" destOrd="0" presId="urn:microsoft.com/office/officeart/2005/8/layout/cycle5"/>
    <dgm:cxn modelId="{A5F8154A-6F60-4836-902A-CD3509E37CF6}" srcId="{A9026E23-D143-495E-BA73-32FBAD99E0C0}" destId="{359BFB13-420C-4768-B897-EA8339A57782}" srcOrd="4" destOrd="0" parTransId="{939C5494-BC77-465F-BA34-B6E7EA28CB02}" sibTransId="{43F83B43-6C60-4E0E-99BC-7606D5BB7828}"/>
    <dgm:cxn modelId="{A58BE2BE-EC39-4C41-96FB-5E2242FE2A00}" srcId="{A9026E23-D143-495E-BA73-32FBAD99E0C0}" destId="{0027936B-C07D-4262-88D8-0D412AD77E64}" srcOrd="2" destOrd="0" parTransId="{452AB9F5-CA40-4165-A5B7-CEC5BDCA0894}" sibTransId="{1EBA2FDE-2FC5-49D4-8FAB-DDE25D7F83C3}"/>
    <dgm:cxn modelId="{0E9F44B5-6830-4D59-B75E-DAB9F635B4B4}" srcId="{A9026E23-D143-495E-BA73-32FBAD99E0C0}" destId="{43EE24D0-F5D9-4DA7-9168-7180E16EB579}" srcOrd="5" destOrd="0" parTransId="{5E552ECE-C4C3-457B-A73A-A59D360C49F2}" sibTransId="{1D084344-0545-4001-B696-37451AA0B7FD}"/>
    <dgm:cxn modelId="{48FA1A70-9BB5-48DF-BECA-ED4528C8A2D7}" type="presOf" srcId="{914CD64B-6CBA-4B03-A24F-12BB11EB1BC8}" destId="{C27E3922-5E6F-4BB9-A7F2-5E6D0143DB4B}" srcOrd="0" destOrd="0" presId="urn:microsoft.com/office/officeart/2005/8/layout/cycle5"/>
    <dgm:cxn modelId="{AD7CE645-6FF1-40AD-A3FF-9E4D5EE62E4F}" type="presOf" srcId="{1E1DABAF-4B8F-451C-B6AD-B9E3D881EE7F}" destId="{46A39DAF-D1BD-46EE-B210-8D0B76BAF399}" srcOrd="0" destOrd="0" presId="urn:microsoft.com/office/officeart/2005/8/layout/cycle5"/>
    <dgm:cxn modelId="{C0B5A931-5D1F-4854-B3EE-9202F00669E7}" type="presOf" srcId="{A9026E23-D143-495E-BA73-32FBAD99E0C0}" destId="{6BBACD6D-4474-468E-ABE5-7A7DB67835A9}" srcOrd="0" destOrd="0" presId="urn:microsoft.com/office/officeart/2005/8/layout/cycle5"/>
    <dgm:cxn modelId="{B6ABEF95-BE6F-4EF5-972E-93EF3F681184}" type="presOf" srcId="{43EE24D0-F5D9-4DA7-9168-7180E16EB579}" destId="{8F5ECF53-C5AB-45B1-9B8B-7E07BE67E32B}" srcOrd="0" destOrd="0" presId="urn:microsoft.com/office/officeart/2005/8/layout/cycle5"/>
    <dgm:cxn modelId="{B3715B3E-B517-4D59-8E3E-A6BEBA7C9840}" srcId="{A9026E23-D143-495E-BA73-32FBAD99E0C0}" destId="{C3936512-4B5C-4593-B5C3-A61CA4B771A7}" srcOrd="0" destOrd="0" parTransId="{F9C786EA-30C2-4F5E-8E45-AB3DF97DE6E3}" sibTransId="{F1C5109B-4414-498E-8699-F774CA7198BC}"/>
    <dgm:cxn modelId="{34A35D8D-99C9-483E-84B2-B2FEADA7758F}" srcId="{A9026E23-D143-495E-BA73-32FBAD99E0C0}" destId="{311FE30A-DDF8-4D81-89A1-5A57A25C423A}" srcOrd="3" destOrd="0" parTransId="{B53B2A83-A3F5-4256-9A0C-51D3148A8D86}" sibTransId="{4C4A7B04-2B2D-420D-8147-19D49B954805}"/>
    <dgm:cxn modelId="{A8EE72D1-B52C-45AE-BCB2-93A4C6B3F1A3}" type="presOf" srcId="{396DAF98-EAC3-4268-86B5-4A604E781D9B}" destId="{3BB6B9F8-6127-4A92-BFE9-DF2C9592F277}" srcOrd="0" destOrd="0" presId="urn:microsoft.com/office/officeart/2005/8/layout/cycle5"/>
    <dgm:cxn modelId="{9DE913FE-0EA8-4AEF-994B-1A37AF7DB5FC}" type="presOf" srcId="{1D084344-0545-4001-B696-37451AA0B7FD}" destId="{FCAB7B6E-511D-4A7C-92C8-19D495C4F233}" srcOrd="0" destOrd="0" presId="urn:microsoft.com/office/officeart/2005/8/layout/cycle5"/>
    <dgm:cxn modelId="{60726ED2-E010-4714-A421-CAC8BFCD689C}" type="presOf" srcId="{0027936B-C07D-4262-88D8-0D412AD77E64}" destId="{50F91A1B-0391-43CE-8463-23857B66F0C2}" srcOrd="0" destOrd="0" presId="urn:microsoft.com/office/officeart/2005/8/layout/cycle5"/>
    <dgm:cxn modelId="{D4C7A17F-020B-4DBB-A90B-60FF54308D4C}" type="presOf" srcId="{43F83B43-6C60-4E0E-99BC-7606D5BB7828}" destId="{9EB6E726-5B4B-4C68-BFC4-A8282D304ED0}" srcOrd="0" destOrd="0" presId="urn:microsoft.com/office/officeart/2005/8/layout/cycle5"/>
    <dgm:cxn modelId="{0DB558E1-8DE9-49AC-B297-925572FD7178}" type="presOf" srcId="{359BFB13-420C-4768-B897-EA8339A57782}" destId="{C151FFB1-7B9D-4E81-BE0E-245A865916ED}" srcOrd="0" destOrd="0" presId="urn:microsoft.com/office/officeart/2005/8/layout/cycle5"/>
    <dgm:cxn modelId="{56E23D94-ABCE-48C3-8301-FC1D6C89912C}" type="presOf" srcId="{1EBA2FDE-2FC5-49D4-8FAB-DDE25D7F83C3}" destId="{E1D1CD34-2464-42CD-9C53-4AE761366BBE}" srcOrd="0" destOrd="0" presId="urn:microsoft.com/office/officeart/2005/8/layout/cycle5"/>
    <dgm:cxn modelId="{57AF3FC5-3326-4A37-B80F-6E6B8EF0161F}" type="presOf" srcId="{311FE30A-DDF8-4D81-89A1-5A57A25C423A}" destId="{33F6EE07-ADA2-4864-81F2-D343C799112B}" srcOrd="0" destOrd="0" presId="urn:microsoft.com/office/officeart/2005/8/layout/cycle5"/>
    <dgm:cxn modelId="{E49A4457-6F53-4081-B5DA-C4794B3B65CE}" type="presOf" srcId="{C3936512-4B5C-4593-B5C3-A61CA4B771A7}" destId="{CBEFD0F1-640E-4857-8FDB-C9FBFE706D7C}" srcOrd="0" destOrd="0" presId="urn:microsoft.com/office/officeart/2005/8/layout/cycle5"/>
    <dgm:cxn modelId="{F312A280-6A53-41E7-861B-3661FE6C6B10}" srcId="{A9026E23-D143-495E-BA73-32FBAD99E0C0}" destId="{1E1DABAF-4B8F-451C-B6AD-B9E3D881EE7F}" srcOrd="6" destOrd="0" parTransId="{48D91B06-F06E-4376-B1CF-EC69A9583320}" sibTransId="{BC0ECF98-F572-46C2-9DC3-71A93F8BC384}"/>
    <dgm:cxn modelId="{A7B76FCD-D755-4869-8A3E-3F3E0A7D9127}" type="presParOf" srcId="{6BBACD6D-4474-468E-ABE5-7A7DB67835A9}" destId="{CBEFD0F1-640E-4857-8FDB-C9FBFE706D7C}" srcOrd="0" destOrd="0" presId="urn:microsoft.com/office/officeart/2005/8/layout/cycle5"/>
    <dgm:cxn modelId="{DC99B08C-0ADA-4EFA-8C3B-1F5537815D92}" type="presParOf" srcId="{6BBACD6D-4474-468E-ABE5-7A7DB67835A9}" destId="{192937B5-BD84-40F3-A701-3B9DC4EF65C2}" srcOrd="1" destOrd="0" presId="urn:microsoft.com/office/officeart/2005/8/layout/cycle5"/>
    <dgm:cxn modelId="{63E84DCC-BE40-4B54-ACAC-E83F6A948EAF}" type="presParOf" srcId="{6BBACD6D-4474-468E-ABE5-7A7DB67835A9}" destId="{C2DC90FF-71C4-4A45-B82E-3126EA36C004}" srcOrd="2" destOrd="0" presId="urn:microsoft.com/office/officeart/2005/8/layout/cycle5"/>
    <dgm:cxn modelId="{D63BCF28-FDF8-49F4-9B03-6A9BDF501DBB}" type="presParOf" srcId="{6BBACD6D-4474-468E-ABE5-7A7DB67835A9}" destId="{C27E3922-5E6F-4BB9-A7F2-5E6D0143DB4B}" srcOrd="3" destOrd="0" presId="urn:microsoft.com/office/officeart/2005/8/layout/cycle5"/>
    <dgm:cxn modelId="{C7738DF7-9DF0-4F67-8E24-C7DE137CFE00}" type="presParOf" srcId="{6BBACD6D-4474-468E-ABE5-7A7DB67835A9}" destId="{1B99AB47-342E-4421-AB5B-E8F781825C13}" srcOrd="4" destOrd="0" presId="urn:microsoft.com/office/officeart/2005/8/layout/cycle5"/>
    <dgm:cxn modelId="{5D83AA7C-B7F4-422E-B81E-7B3CB9F5495E}" type="presParOf" srcId="{6BBACD6D-4474-468E-ABE5-7A7DB67835A9}" destId="{3BB6B9F8-6127-4A92-BFE9-DF2C9592F277}" srcOrd="5" destOrd="0" presId="urn:microsoft.com/office/officeart/2005/8/layout/cycle5"/>
    <dgm:cxn modelId="{5CE0312C-D72E-461D-92D4-25C6685C56B8}" type="presParOf" srcId="{6BBACD6D-4474-468E-ABE5-7A7DB67835A9}" destId="{50F91A1B-0391-43CE-8463-23857B66F0C2}" srcOrd="6" destOrd="0" presId="urn:microsoft.com/office/officeart/2005/8/layout/cycle5"/>
    <dgm:cxn modelId="{A0742460-5D61-4BA4-9402-30E482843D2A}" type="presParOf" srcId="{6BBACD6D-4474-468E-ABE5-7A7DB67835A9}" destId="{9A025FCA-42FC-43DB-ABDE-3A284BE66936}" srcOrd="7" destOrd="0" presId="urn:microsoft.com/office/officeart/2005/8/layout/cycle5"/>
    <dgm:cxn modelId="{1839A8A6-A398-475E-8F4E-E08D90EB84E8}" type="presParOf" srcId="{6BBACD6D-4474-468E-ABE5-7A7DB67835A9}" destId="{E1D1CD34-2464-42CD-9C53-4AE761366BBE}" srcOrd="8" destOrd="0" presId="urn:microsoft.com/office/officeart/2005/8/layout/cycle5"/>
    <dgm:cxn modelId="{90C691AB-8D83-4F33-AC23-8DB2A1F75612}" type="presParOf" srcId="{6BBACD6D-4474-468E-ABE5-7A7DB67835A9}" destId="{33F6EE07-ADA2-4864-81F2-D343C799112B}" srcOrd="9" destOrd="0" presId="urn:microsoft.com/office/officeart/2005/8/layout/cycle5"/>
    <dgm:cxn modelId="{D61816E5-50DE-4407-AF73-CBA66228B6F8}" type="presParOf" srcId="{6BBACD6D-4474-468E-ABE5-7A7DB67835A9}" destId="{4826DCE0-E640-43F1-8FFD-731B32427333}" srcOrd="10" destOrd="0" presId="urn:microsoft.com/office/officeart/2005/8/layout/cycle5"/>
    <dgm:cxn modelId="{20FC2938-0138-4187-9A00-E3914F658B2A}" type="presParOf" srcId="{6BBACD6D-4474-468E-ABE5-7A7DB67835A9}" destId="{CB5517BB-9BF7-417C-B5F4-3031BF88C9FE}" srcOrd="11" destOrd="0" presId="urn:microsoft.com/office/officeart/2005/8/layout/cycle5"/>
    <dgm:cxn modelId="{ED7770E8-341C-4556-862C-BD5CF8E112EE}" type="presParOf" srcId="{6BBACD6D-4474-468E-ABE5-7A7DB67835A9}" destId="{C151FFB1-7B9D-4E81-BE0E-245A865916ED}" srcOrd="12" destOrd="0" presId="urn:microsoft.com/office/officeart/2005/8/layout/cycle5"/>
    <dgm:cxn modelId="{AF50513E-28FC-4D09-B62E-1B3782A8773A}" type="presParOf" srcId="{6BBACD6D-4474-468E-ABE5-7A7DB67835A9}" destId="{B0E75DA4-C6F1-4482-A5E7-5D86694A1E64}" srcOrd="13" destOrd="0" presId="urn:microsoft.com/office/officeart/2005/8/layout/cycle5"/>
    <dgm:cxn modelId="{F1038AD9-5A5B-4AF6-BF8A-D09DBD684046}" type="presParOf" srcId="{6BBACD6D-4474-468E-ABE5-7A7DB67835A9}" destId="{9EB6E726-5B4B-4C68-BFC4-A8282D304ED0}" srcOrd="14" destOrd="0" presId="urn:microsoft.com/office/officeart/2005/8/layout/cycle5"/>
    <dgm:cxn modelId="{BF1601B1-C329-47AC-9907-9BAFBF9E2607}" type="presParOf" srcId="{6BBACD6D-4474-468E-ABE5-7A7DB67835A9}" destId="{8F5ECF53-C5AB-45B1-9B8B-7E07BE67E32B}" srcOrd="15" destOrd="0" presId="urn:microsoft.com/office/officeart/2005/8/layout/cycle5"/>
    <dgm:cxn modelId="{FF635EF5-6439-4338-BE98-DF8C41F58F7D}" type="presParOf" srcId="{6BBACD6D-4474-468E-ABE5-7A7DB67835A9}" destId="{CEB462EF-7E37-495D-85A7-7171D6599B88}" srcOrd="16" destOrd="0" presId="urn:microsoft.com/office/officeart/2005/8/layout/cycle5"/>
    <dgm:cxn modelId="{3FC8A246-741B-454C-B9EF-EA2563CF1DE4}" type="presParOf" srcId="{6BBACD6D-4474-468E-ABE5-7A7DB67835A9}" destId="{FCAB7B6E-511D-4A7C-92C8-19D495C4F233}" srcOrd="17" destOrd="0" presId="urn:microsoft.com/office/officeart/2005/8/layout/cycle5"/>
    <dgm:cxn modelId="{FAF3D029-7EE2-443C-A06D-1CB57B26C69A}" type="presParOf" srcId="{6BBACD6D-4474-468E-ABE5-7A7DB67835A9}" destId="{46A39DAF-D1BD-46EE-B210-8D0B76BAF399}" srcOrd="18" destOrd="0" presId="urn:microsoft.com/office/officeart/2005/8/layout/cycle5"/>
    <dgm:cxn modelId="{3D336244-F1BE-4828-9D9D-0F9AD6252F84}" type="presParOf" srcId="{6BBACD6D-4474-468E-ABE5-7A7DB67835A9}" destId="{789429C8-594A-4AF1-B984-CB7F48F2E65F}" srcOrd="19" destOrd="0" presId="urn:microsoft.com/office/officeart/2005/8/layout/cycle5"/>
    <dgm:cxn modelId="{060F3DA1-F308-4996-BE58-D1B201EEF8FC}" type="presParOf" srcId="{6BBACD6D-4474-468E-ABE5-7A7DB67835A9}" destId="{C6D34CCC-B2FA-4205-9D6D-E636822C84D9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4523ED-735A-4A54-B6AD-2A6FBF7CEF37}" type="doc">
      <dgm:prSet loTypeId="urn:microsoft.com/office/officeart/2005/8/layout/arrow2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zh-TW" altLang="en-US"/>
        </a:p>
      </dgm:t>
    </dgm:pt>
    <dgm:pt modelId="{485257B9-D24B-467C-96C5-3E369B69A603}">
      <dgm:prSet phldrT="[文字]"/>
      <dgm:spPr>
        <a:xfrm>
          <a:off x="925578" y="3701605"/>
          <a:ext cx="1018184" cy="115614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alt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105</a:t>
          </a:r>
          <a:r>
            <a:rPr lang="en-US" altLang="zh-TW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新細明體"/>
              <a:cs typeface="+mn-cs"/>
            </a:rPr>
            <a:t>-106</a:t>
          </a:r>
          <a:r>
            <a:rPr lang="zh-TW" alt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新細明體"/>
              <a:cs typeface="+mn-cs"/>
            </a:rPr>
            <a:t>年 </a:t>
          </a:r>
          <a:endParaRPr lang="en-US" altLang="zh-TW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  <a:p>
          <a:r>
            <a:rPr lang="zh-TW" alt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新細明體"/>
              <a:cs typeface="+mn-cs"/>
            </a:rPr>
            <a:t>環境支持 行動學習</a:t>
          </a:r>
        </a:p>
      </dgm:t>
    </dgm:pt>
    <dgm:pt modelId="{966B7D70-1616-4338-B312-DCE8459101CA}" type="parTrans" cxnId="{47C2E59A-2218-4E6A-801B-9F41BC2B7B5F}">
      <dgm:prSet/>
      <dgm:spPr/>
      <dgm:t>
        <a:bodyPr/>
        <a:lstStyle/>
        <a:p>
          <a:endParaRPr lang="zh-TW" altLang="en-US"/>
        </a:p>
      </dgm:t>
    </dgm:pt>
    <dgm:pt modelId="{4AA16F7A-0124-48D0-B061-EEFDD783FCE0}" type="sibTrans" cxnId="{47C2E59A-2218-4E6A-801B-9F41BC2B7B5F}">
      <dgm:prSet/>
      <dgm:spPr/>
      <dgm:t>
        <a:bodyPr/>
        <a:lstStyle/>
        <a:p>
          <a:endParaRPr lang="zh-TW" altLang="en-US"/>
        </a:p>
      </dgm:t>
    </dgm:pt>
    <dgm:pt modelId="{F796BBD5-87B5-4C41-BCA7-C6692236FB44}">
      <dgm:prSet phldrT="[文字]"/>
      <dgm:spPr>
        <a:xfrm>
          <a:off x="1943762" y="2822352"/>
          <a:ext cx="1290218" cy="20353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alt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10</a:t>
          </a:r>
          <a:r>
            <a:rPr lang="en-US" altLang="zh-TW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新細明體"/>
              <a:cs typeface="+mn-cs"/>
            </a:rPr>
            <a:t>7</a:t>
          </a:r>
          <a:r>
            <a:rPr lang="zh-TW" alt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新細明體"/>
              <a:cs typeface="+mn-cs"/>
            </a:rPr>
            <a:t>年</a:t>
          </a:r>
          <a:endParaRPr lang="en-US" altLang="zh-TW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  <a:p>
          <a:r>
            <a:rPr lang="zh-TW" alt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新細明體"/>
              <a:cs typeface="+mn-cs"/>
            </a:rPr>
            <a:t>教學翻轉 </a:t>
          </a:r>
          <a:endParaRPr lang="en-US" altLang="zh-TW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  <a:p>
          <a:r>
            <a:rPr lang="zh-TW" alt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新細明體"/>
              <a:cs typeface="+mn-cs"/>
            </a:rPr>
            <a:t>模式扎根</a:t>
          </a:r>
        </a:p>
      </dgm:t>
    </dgm:pt>
    <dgm:pt modelId="{DF80120B-D063-47F7-8B8D-96015B34ACA2}" type="parTrans" cxnId="{C9DF3D12-B814-42D5-AAEB-934A4292E7D1}">
      <dgm:prSet/>
      <dgm:spPr/>
      <dgm:t>
        <a:bodyPr/>
        <a:lstStyle/>
        <a:p>
          <a:endParaRPr lang="zh-TW" altLang="en-US"/>
        </a:p>
      </dgm:t>
    </dgm:pt>
    <dgm:pt modelId="{FCBD6962-5E2B-4F60-8D27-51C9176E4C4B}" type="sibTrans" cxnId="{C9DF3D12-B814-42D5-AAEB-934A4292E7D1}">
      <dgm:prSet/>
      <dgm:spPr/>
      <dgm:t>
        <a:bodyPr/>
        <a:lstStyle/>
        <a:p>
          <a:endParaRPr lang="zh-TW" altLang="en-US"/>
        </a:p>
      </dgm:t>
    </dgm:pt>
    <dgm:pt modelId="{C9DB4B8B-8E36-4E67-93A3-6319726CE6C9}">
      <dgm:prSet phldrT="[文字]" custT="1"/>
      <dgm:spPr>
        <a:xfrm>
          <a:off x="211251" y="86732"/>
          <a:ext cx="4798599" cy="273005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zh-TW" altLang="en-US" sz="10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</dgm:t>
    </dgm:pt>
    <dgm:pt modelId="{4A8B82BE-BEF8-40D5-90B7-FBE25DB971C5}" type="parTrans" cxnId="{3AA5BD5F-E08F-4957-9AF0-7EDCAED1A536}">
      <dgm:prSet/>
      <dgm:spPr/>
      <dgm:t>
        <a:bodyPr/>
        <a:lstStyle/>
        <a:p>
          <a:endParaRPr lang="zh-TW" altLang="en-US"/>
        </a:p>
      </dgm:t>
    </dgm:pt>
    <dgm:pt modelId="{DB3D9E9B-84D6-483C-A338-165970C67605}" type="sibTrans" cxnId="{3AA5BD5F-E08F-4957-9AF0-7EDCAED1A536}">
      <dgm:prSet/>
      <dgm:spPr/>
      <dgm:t>
        <a:bodyPr/>
        <a:lstStyle/>
        <a:p>
          <a:endParaRPr lang="zh-TW" altLang="en-US"/>
        </a:p>
      </dgm:t>
    </dgm:pt>
    <dgm:pt modelId="{16391FEC-2EB7-4E2F-9329-63D79F6358AE}">
      <dgm:prSet custT="1"/>
      <dgm:spPr>
        <a:xfrm>
          <a:off x="6043177" y="1400681"/>
          <a:ext cx="2186422" cy="155482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altLang="en-US" sz="1000" b="1" dirty="0">
              <a:solidFill>
                <a:schemeClr val="accent2"/>
              </a:solidFill>
              <a:latin typeface="Calibri"/>
              <a:ea typeface="+mn-ea"/>
              <a:cs typeface="+mn-cs"/>
            </a:rPr>
            <a:t>109</a:t>
          </a:r>
          <a:r>
            <a:rPr lang="zh-TW" altLang="en-US" sz="1000" b="1" dirty="0">
              <a:solidFill>
                <a:schemeClr val="accent2"/>
              </a:solidFill>
              <a:latin typeface="Calibri"/>
              <a:ea typeface="新細明體"/>
              <a:cs typeface="+mn-cs"/>
            </a:rPr>
            <a:t>學年度</a:t>
          </a:r>
          <a:endParaRPr lang="en-US" altLang="zh-TW" sz="1000" b="1" dirty="0">
            <a:solidFill>
              <a:schemeClr val="accent2"/>
            </a:solidFill>
            <a:latin typeface="Calibri"/>
            <a:ea typeface="新細明體"/>
            <a:cs typeface="+mn-cs"/>
          </a:endParaRPr>
        </a:p>
        <a:p>
          <a:r>
            <a:rPr lang="zh-TW" altLang="en-US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新細明體"/>
              <a:cs typeface="+mn-cs"/>
            </a:rPr>
            <a:t>學校自主成長</a:t>
          </a:r>
        </a:p>
      </dgm:t>
    </dgm:pt>
    <dgm:pt modelId="{6CF3F95B-B07C-4DFD-A344-9C52A7D95E1B}" type="parTrans" cxnId="{E57F2528-CBB6-4D31-8391-1BCE8BB8F7C2}">
      <dgm:prSet/>
      <dgm:spPr/>
      <dgm:t>
        <a:bodyPr/>
        <a:lstStyle/>
        <a:p>
          <a:endParaRPr lang="zh-TW" altLang="en-US"/>
        </a:p>
      </dgm:t>
    </dgm:pt>
    <dgm:pt modelId="{3ADC764F-D9EF-4820-B190-64E7E8703845}" type="sibTrans" cxnId="{E57F2528-CBB6-4D31-8391-1BCE8BB8F7C2}">
      <dgm:prSet/>
      <dgm:spPr/>
      <dgm:t>
        <a:bodyPr/>
        <a:lstStyle/>
        <a:p>
          <a:endParaRPr lang="zh-TW" altLang="en-US"/>
        </a:p>
      </dgm:t>
    </dgm:pt>
    <dgm:pt modelId="{A6618995-B656-4D98-97FE-8238106D666A}">
      <dgm:prSet custT="1"/>
      <dgm:spPr>
        <a:xfrm>
          <a:off x="4734054" y="1603057"/>
          <a:ext cx="1554480" cy="32546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altLang="en-US" sz="1000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108</a:t>
          </a:r>
          <a:r>
            <a:rPr lang="zh-TW" altLang="en-US" sz="1000" b="1" dirty="0">
              <a:solidFill>
                <a:srgbClr val="FF0000"/>
              </a:solidFill>
              <a:latin typeface="Calibri"/>
              <a:ea typeface="新細明體"/>
              <a:cs typeface="+mn-cs"/>
            </a:rPr>
            <a:t>學年度</a:t>
          </a:r>
          <a:endParaRPr lang="en-US" altLang="zh-TW" sz="1000" b="1" dirty="0">
            <a:solidFill>
              <a:srgbClr val="FF0000"/>
            </a:solidFill>
            <a:latin typeface="Calibri"/>
            <a:ea typeface="新細明體"/>
            <a:cs typeface="+mn-cs"/>
          </a:endParaRPr>
        </a:p>
        <a:p>
          <a:r>
            <a:rPr lang="zh-TW" altLang="en-US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新細明體"/>
              <a:cs typeface="+mn-cs"/>
            </a:rPr>
            <a:t>全面實施新課綱 </a:t>
          </a:r>
          <a:endParaRPr lang="en-US" altLang="zh-TW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新細明體"/>
            <a:cs typeface="+mn-cs"/>
          </a:endParaRPr>
        </a:p>
      </dgm:t>
    </dgm:pt>
    <dgm:pt modelId="{6633E5E9-BB06-4BC7-96AE-8975F8108587}" type="sibTrans" cxnId="{23DC4F02-589C-44CA-9B77-933CCDC77CF0}">
      <dgm:prSet/>
      <dgm:spPr/>
      <dgm:t>
        <a:bodyPr/>
        <a:lstStyle/>
        <a:p>
          <a:endParaRPr lang="zh-TW" altLang="en-US"/>
        </a:p>
      </dgm:t>
    </dgm:pt>
    <dgm:pt modelId="{4D65B051-C028-4A12-A2D5-F7E9AD089B3A}" type="parTrans" cxnId="{23DC4F02-589C-44CA-9B77-933CCDC77CF0}">
      <dgm:prSet/>
      <dgm:spPr/>
      <dgm:t>
        <a:bodyPr/>
        <a:lstStyle/>
        <a:p>
          <a:endParaRPr lang="zh-TW" altLang="en-US"/>
        </a:p>
      </dgm:t>
    </dgm:pt>
    <dgm:pt modelId="{4FE4FF47-150D-4F5B-A4FC-C237C4C81387}">
      <dgm:prSet custScaleX="140653" custScaleY="43488" custLinFactNeighborX="-77435" custLinFactNeighborY="-11316"/>
      <dgm:spPr>
        <a:xfrm>
          <a:off x="6043177" y="1400681"/>
          <a:ext cx="2186422" cy="155482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zh-TW" altLang="en-US"/>
        </a:p>
      </dgm:t>
    </dgm:pt>
    <dgm:pt modelId="{3E7702AE-D19A-4A45-80FF-1FF3A9990CCA}" type="parTrans" cxnId="{DF64586A-E71F-4EAF-AAE4-88867835FFE1}">
      <dgm:prSet/>
      <dgm:spPr/>
      <dgm:t>
        <a:bodyPr/>
        <a:lstStyle/>
        <a:p>
          <a:endParaRPr lang="zh-TW" altLang="en-US"/>
        </a:p>
      </dgm:t>
    </dgm:pt>
    <dgm:pt modelId="{D38C2A0E-4ED2-4F31-B15D-EEEC3DE2A528}" type="sibTrans" cxnId="{DF64586A-E71F-4EAF-AAE4-88867835FFE1}">
      <dgm:prSet/>
      <dgm:spPr/>
      <dgm:t>
        <a:bodyPr/>
        <a:lstStyle/>
        <a:p>
          <a:endParaRPr lang="zh-TW" altLang="en-US"/>
        </a:p>
      </dgm:t>
    </dgm:pt>
    <dgm:pt modelId="{1101B9F2-3EB5-4438-A991-BAA12E917706}" type="pres">
      <dgm:prSet presAssocID="{5D4523ED-735A-4A54-B6AD-2A6FBF7CEF3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A89581F-8C38-4C70-BAE5-705F49AB5653}" type="pres">
      <dgm:prSet presAssocID="{5D4523ED-735A-4A54-B6AD-2A6FBF7CEF37}" presName="arrow" presStyleLbl="bgShp" presStyleIdx="0" presStyleCnt="1" custLinFactNeighborX="5738" custLinFactNeighborY="7"/>
      <dgm:spPr>
        <a:xfrm>
          <a:off x="457200" y="0"/>
          <a:ext cx="7772400" cy="4857750"/>
        </a:xfrm>
        <a:prstGeom prst="swooshArrow">
          <a:avLst>
            <a:gd name="adj1" fmla="val 25000"/>
            <a:gd name="adj2" fmla="val 25000"/>
          </a:avLst>
        </a:prstGeom>
        <a:solidFill>
          <a:srgbClr val="4BACC6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1C14A0F-D4D9-4933-8CA5-88DB6C98D0E7}" type="pres">
      <dgm:prSet presAssocID="{5D4523ED-735A-4A54-B6AD-2A6FBF7CEF37}" presName="arrowDiagram5" presStyleCnt="0"/>
      <dgm:spPr/>
    </dgm:pt>
    <dgm:pt modelId="{6480CAC2-9311-4692-8C47-B1E2C51E5044}" type="pres">
      <dgm:prSet presAssocID="{485257B9-D24B-467C-96C5-3E369B69A603}" presName="bullet5a" presStyleLbl="node1" presStyleIdx="0" presStyleCnt="5"/>
      <dgm:spPr>
        <a:xfrm>
          <a:off x="836195" y="3612222"/>
          <a:ext cx="178765" cy="178765"/>
        </a:xfrm>
        <a:prstGeom prst="ellipse">
          <a:avLst/>
        </a:prstGeom>
        <a:solidFill>
          <a:srgbClr val="4BACC6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B98834B-32C6-4F21-82F7-C0212461981B}" type="pres">
      <dgm:prSet presAssocID="{485257B9-D24B-467C-96C5-3E369B69A603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569A93-9B68-4823-A1F7-DC92D2CD0326}" type="pres">
      <dgm:prSet presAssocID="{F796BBD5-87B5-4C41-BCA7-C6692236FB44}" presName="bullet5b" presStyleLbl="node1" presStyleIdx="1" presStyleCnt="5"/>
      <dgm:spPr>
        <a:xfrm>
          <a:off x="1803859" y="2682449"/>
          <a:ext cx="279806" cy="27980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AF0FD70-B3C7-4578-89BE-E88EB3F199B7}" type="pres">
      <dgm:prSet presAssocID="{F796BBD5-87B5-4C41-BCA7-C6692236FB44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710B25-FAAE-4174-BC2E-DEC0CEFA7519}" type="pres">
      <dgm:prSet presAssocID="{C9DB4B8B-8E36-4E67-93A3-6319726CE6C9}" presName="bullet5c" presStyleLbl="node1" presStyleIdx="2" presStyleCnt="5" custLinFactNeighborX="11523" custLinFactNeighborY="-21124"/>
      <dgm:spPr>
        <a:xfrm>
          <a:off x="3090432" y="1862348"/>
          <a:ext cx="373075" cy="37307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96922D9-D1F8-4D87-9C3A-66AEB3A0253B}" type="pres">
      <dgm:prSet presAssocID="{C9DB4B8B-8E36-4E67-93A3-6319726CE6C9}" presName="textBox5c" presStyleLbl="revTx" presStyleIdx="2" presStyleCnt="5" custScaleX="319891" custLinFactNeighborX="-91560" custLinFactNeighborY="-747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78963C-D2F4-4DC4-9699-9048CA82286E}" type="pres">
      <dgm:prSet presAssocID="{A6618995-B656-4D98-97FE-8238106D666A}" presName="bullet5d" presStyleLbl="node1" presStyleIdx="3" presStyleCnt="5"/>
      <dgm:spPr>
        <a:xfrm>
          <a:off x="4493109" y="1362113"/>
          <a:ext cx="481888" cy="481888"/>
        </a:xfrm>
        <a:prstGeom prst="ellipse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747A84C-F097-4515-B18E-100F21425DD2}" type="pres">
      <dgm:prSet presAssocID="{A6618995-B656-4D98-97FE-8238106D666A}" presName="textBox5d" presStyleLbl="revTx" presStyleIdx="3" presStyleCnt="5" custScaleY="59279" custLinFactNeighborX="-94931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682CC4-479A-425D-97D9-7CA57C7E0855}" type="pres">
      <dgm:prSet presAssocID="{16391FEC-2EB7-4E2F-9329-63D79F6358AE}" presName="bullet5e" presStyleLbl="node1" presStyleIdx="4" presStyleCnt="5"/>
      <dgm:spPr>
        <a:xfrm>
          <a:off x="5981524" y="975436"/>
          <a:ext cx="614019" cy="61401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EE0CA3C-CCA6-4D34-BC93-6C08F33E840A}" type="pres">
      <dgm:prSet presAssocID="{16391FEC-2EB7-4E2F-9329-63D79F6358AE}" presName="textBox5e" presStyleLbl="revTx" presStyleIdx="4" presStyleCnt="5" custScaleX="100248" custScaleY="43488" custLinFactNeighborX="-95592" custLinFactNeighborY="-113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F64586A-E71F-4EAF-AAE4-88867835FFE1}" srcId="{5D4523ED-735A-4A54-B6AD-2A6FBF7CEF37}" destId="{4FE4FF47-150D-4F5B-A4FC-C237C4C81387}" srcOrd="5" destOrd="0" parTransId="{3E7702AE-D19A-4A45-80FF-1FF3A9990CCA}" sibTransId="{D38C2A0E-4ED2-4F31-B15D-EEEC3DE2A528}"/>
    <dgm:cxn modelId="{951152DE-F1D5-4905-B92D-9C6E49701D88}" type="presOf" srcId="{C9DB4B8B-8E36-4E67-93A3-6319726CE6C9}" destId="{C96922D9-D1F8-4D87-9C3A-66AEB3A0253B}" srcOrd="0" destOrd="0" presId="urn:microsoft.com/office/officeart/2005/8/layout/arrow2"/>
    <dgm:cxn modelId="{23DC4F02-589C-44CA-9B77-933CCDC77CF0}" srcId="{5D4523ED-735A-4A54-B6AD-2A6FBF7CEF37}" destId="{A6618995-B656-4D98-97FE-8238106D666A}" srcOrd="3" destOrd="0" parTransId="{4D65B051-C028-4A12-A2D5-F7E9AD089B3A}" sibTransId="{6633E5E9-BB06-4BC7-96AE-8975F8108587}"/>
    <dgm:cxn modelId="{0D4D2B45-673D-47D4-B90C-71805481EF9B}" type="presOf" srcId="{485257B9-D24B-467C-96C5-3E369B69A603}" destId="{FB98834B-32C6-4F21-82F7-C0212461981B}" srcOrd="0" destOrd="0" presId="urn:microsoft.com/office/officeart/2005/8/layout/arrow2"/>
    <dgm:cxn modelId="{E57F2528-CBB6-4D31-8391-1BCE8BB8F7C2}" srcId="{5D4523ED-735A-4A54-B6AD-2A6FBF7CEF37}" destId="{16391FEC-2EB7-4E2F-9329-63D79F6358AE}" srcOrd="4" destOrd="0" parTransId="{6CF3F95B-B07C-4DFD-A344-9C52A7D95E1B}" sibTransId="{3ADC764F-D9EF-4820-B190-64E7E8703845}"/>
    <dgm:cxn modelId="{EDB65BFC-5786-4059-B121-B6DA378DD30E}" type="presOf" srcId="{16391FEC-2EB7-4E2F-9329-63D79F6358AE}" destId="{4EE0CA3C-CCA6-4D34-BC93-6C08F33E840A}" srcOrd="0" destOrd="0" presId="urn:microsoft.com/office/officeart/2005/8/layout/arrow2"/>
    <dgm:cxn modelId="{4ABB2F5A-839D-45B6-875A-47F590000923}" type="presOf" srcId="{F796BBD5-87B5-4C41-BCA7-C6692236FB44}" destId="{BAF0FD70-B3C7-4578-89BE-E88EB3F199B7}" srcOrd="0" destOrd="0" presId="urn:microsoft.com/office/officeart/2005/8/layout/arrow2"/>
    <dgm:cxn modelId="{D1B68B32-D35C-4E4E-BD15-D5630B101CF4}" type="presOf" srcId="{5D4523ED-735A-4A54-B6AD-2A6FBF7CEF37}" destId="{1101B9F2-3EB5-4438-A991-BAA12E917706}" srcOrd="0" destOrd="0" presId="urn:microsoft.com/office/officeart/2005/8/layout/arrow2"/>
    <dgm:cxn modelId="{47C2E59A-2218-4E6A-801B-9F41BC2B7B5F}" srcId="{5D4523ED-735A-4A54-B6AD-2A6FBF7CEF37}" destId="{485257B9-D24B-467C-96C5-3E369B69A603}" srcOrd="0" destOrd="0" parTransId="{966B7D70-1616-4338-B312-DCE8459101CA}" sibTransId="{4AA16F7A-0124-48D0-B061-EEFDD783FCE0}"/>
    <dgm:cxn modelId="{1117261A-EAC8-4A87-B9C2-A37D8EBA46A8}" type="presOf" srcId="{A6618995-B656-4D98-97FE-8238106D666A}" destId="{8747A84C-F097-4515-B18E-100F21425DD2}" srcOrd="0" destOrd="0" presId="urn:microsoft.com/office/officeart/2005/8/layout/arrow2"/>
    <dgm:cxn modelId="{C9DF3D12-B814-42D5-AAEB-934A4292E7D1}" srcId="{5D4523ED-735A-4A54-B6AD-2A6FBF7CEF37}" destId="{F796BBD5-87B5-4C41-BCA7-C6692236FB44}" srcOrd="1" destOrd="0" parTransId="{DF80120B-D063-47F7-8B8D-96015B34ACA2}" sibTransId="{FCBD6962-5E2B-4F60-8D27-51C9176E4C4B}"/>
    <dgm:cxn modelId="{3AA5BD5F-E08F-4957-9AF0-7EDCAED1A536}" srcId="{5D4523ED-735A-4A54-B6AD-2A6FBF7CEF37}" destId="{C9DB4B8B-8E36-4E67-93A3-6319726CE6C9}" srcOrd="2" destOrd="0" parTransId="{4A8B82BE-BEF8-40D5-90B7-FBE25DB971C5}" sibTransId="{DB3D9E9B-84D6-483C-A338-165970C67605}"/>
    <dgm:cxn modelId="{046163A3-6DE0-4406-ACDD-B00D0D048F11}" type="presParOf" srcId="{1101B9F2-3EB5-4438-A991-BAA12E917706}" destId="{DA89581F-8C38-4C70-BAE5-705F49AB5653}" srcOrd="0" destOrd="0" presId="urn:microsoft.com/office/officeart/2005/8/layout/arrow2"/>
    <dgm:cxn modelId="{A14ECC52-D09B-449B-B083-940A401658BC}" type="presParOf" srcId="{1101B9F2-3EB5-4438-A991-BAA12E917706}" destId="{C1C14A0F-D4D9-4933-8CA5-88DB6C98D0E7}" srcOrd="1" destOrd="0" presId="urn:microsoft.com/office/officeart/2005/8/layout/arrow2"/>
    <dgm:cxn modelId="{3E427265-D0C1-40A7-AF9A-F935810B7D1C}" type="presParOf" srcId="{C1C14A0F-D4D9-4933-8CA5-88DB6C98D0E7}" destId="{6480CAC2-9311-4692-8C47-B1E2C51E5044}" srcOrd="0" destOrd="0" presId="urn:microsoft.com/office/officeart/2005/8/layout/arrow2"/>
    <dgm:cxn modelId="{AE40DC02-2DC5-439C-9908-E9C34EBF69DF}" type="presParOf" srcId="{C1C14A0F-D4D9-4933-8CA5-88DB6C98D0E7}" destId="{FB98834B-32C6-4F21-82F7-C0212461981B}" srcOrd="1" destOrd="0" presId="urn:microsoft.com/office/officeart/2005/8/layout/arrow2"/>
    <dgm:cxn modelId="{0FC0CE5D-A471-428C-A0C7-376FF8F30157}" type="presParOf" srcId="{C1C14A0F-D4D9-4933-8CA5-88DB6C98D0E7}" destId="{D1569A93-9B68-4823-A1F7-DC92D2CD0326}" srcOrd="2" destOrd="0" presId="urn:microsoft.com/office/officeart/2005/8/layout/arrow2"/>
    <dgm:cxn modelId="{A6663D40-9BA3-4B37-8A3C-0DEA089ECE09}" type="presParOf" srcId="{C1C14A0F-D4D9-4933-8CA5-88DB6C98D0E7}" destId="{BAF0FD70-B3C7-4578-89BE-E88EB3F199B7}" srcOrd="3" destOrd="0" presId="urn:microsoft.com/office/officeart/2005/8/layout/arrow2"/>
    <dgm:cxn modelId="{76BC49C0-D216-4E64-90E9-0F538F5A7CC8}" type="presParOf" srcId="{C1C14A0F-D4D9-4933-8CA5-88DB6C98D0E7}" destId="{E8710B25-FAAE-4174-BC2E-DEC0CEFA7519}" srcOrd="4" destOrd="0" presId="urn:microsoft.com/office/officeart/2005/8/layout/arrow2"/>
    <dgm:cxn modelId="{3477A10F-FF82-425E-AC2F-722A7F720F5D}" type="presParOf" srcId="{C1C14A0F-D4D9-4933-8CA5-88DB6C98D0E7}" destId="{C96922D9-D1F8-4D87-9C3A-66AEB3A0253B}" srcOrd="5" destOrd="0" presId="urn:microsoft.com/office/officeart/2005/8/layout/arrow2"/>
    <dgm:cxn modelId="{76DADCA2-C80A-49A1-855D-4C531C7D1C64}" type="presParOf" srcId="{C1C14A0F-D4D9-4933-8CA5-88DB6C98D0E7}" destId="{AF78963C-D2F4-4DC4-9699-9048CA82286E}" srcOrd="6" destOrd="0" presId="urn:microsoft.com/office/officeart/2005/8/layout/arrow2"/>
    <dgm:cxn modelId="{0690B9C3-C52E-4E25-8506-3B9E5F056222}" type="presParOf" srcId="{C1C14A0F-D4D9-4933-8CA5-88DB6C98D0E7}" destId="{8747A84C-F097-4515-B18E-100F21425DD2}" srcOrd="7" destOrd="0" presId="urn:microsoft.com/office/officeart/2005/8/layout/arrow2"/>
    <dgm:cxn modelId="{58730FDB-5F75-4528-80C9-128F8492B8DD}" type="presParOf" srcId="{C1C14A0F-D4D9-4933-8CA5-88DB6C98D0E7}" destId="{53682CC4-479A-425D-97D9-7CA57C7E0855}" srcOrd="8" destOrd="0" presId="urn:microsoft.com/office/officeart/2005/8/layout/arrow2"/>
    <dgm:cxn modelId="{3C3CE89C-D45F-4163-B5F0-6D85D75331C1}" type="presParOf" srcId="{C1C14A0F-D4D9-4933-8CA5-88DB6C98D0E7}" destId="{4EE0CA3C-CCA6-4D34-BC93-6C08F33E840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28C9B0-2D9E-4370-9850-81D49798539A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BB051E7-3813-4389-A5D5-54385447B395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b="1" dirty="0"/>
            <a:t>以學生學習為中心的教學</a:t>
          </a:r>
        </a:p>
      </dgm:t>
    </dgm:pt>
    <dgm:pt modelId="{A4C41F07-3E4C-4A3C-88CE-612B327E8E97}" type="parTrans" cxnId="{67738AEA-AF94-4F53-B9E5-44BE2718A4B4}">
      <dgm:prSet/>
      <dgm:spPr/>
      <dgm:t>
        <a:bodyPr/>
        <a:lstStyle/>
        <a:p>
          <a:endParaRPr lang="zh-TW" altLang="en-US"/>
        </a:p>
      </dgm:t>
    </dgm:pt>
    <dgm:pt modelId="{48ABE13F-299B-4677-9F34-94ECB8FE3282}" type="sibTrans" cxnId="{67738AEA-AF94-4F53-B9E5-44BE2718A4B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TW" altLang="en-US"/>
        </a:p>
      </dgm:t>
    </dgm:pt>
    <dgm:pt modelId="{19969E94-3EC5-41BA-B6AC-85BAAA910D5F}">
      <dgm:prSet phldrT="[文字]" custT="1"/>
      <dgm:spPr>
        <a:solidFill>
          <a:srgbClr val="00B0F0"/>
        </a:solidFill>
      </dgm:spPr>
      <dgm:t>
        <a:bodyPr/>
        <a:lstStyle/>
        <a:p>
          <a:r>
            <a:rPr lang="zh-TW" altLang="en-US" sz="1400" b="1" dirty="0">
              <a:solidFill>
                <a:schemeClr val="tx1"/>
              </a:solidFill>
            </a:rPr>
            <a:t>學校課程不斷發展與改善</a:t>
          </a:r>
        </a:p>
      </dgm:t>
    </dgm:pt>
    <dgm:pt modelId="{3E347AE1-3C77-4561-A845-031732F955DE}" type="parTrans" cxnId="{9C13B8AD-D189-4BEA-B447-F913BD2E8827}">
      <dgm:prSet/>
      <dgm:spPr/>
      <dgm:t>
        <a:bodyPr/>
        <a:lstStyle/>
        <a:p>
          <a:endParaRPr lang="zh-TW" altLang="en-US"/>
        </a:p>
      </dgm:t>
    </dgm:pt>
    <dgm:pt modelId="{32E7D182-15B9-4428-BBAB-CEB59077CE40}" type="sibTrans" cxnId="{9C13B8AD-D189-4BEA-B447-F913BD2E8827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TW" altLang="en-US"/>
        </a:p>
      </dgm:t>
    </dgm:pt>
    <dgm:pt modelId="{AB976B3C-D2FE-4186-A5B0-2899C1031120}">
      <dgm:prSet phldrT="[文字]" custT="1"/>
      <dgm:spPr/>
      <dgm:t>
        <a:bodyPr/>
        <a:lstStyle/>
        <a:p>
          <a:r>
            <a:rPr lang="zh-TW" altLang="en-US" sz="1600" b="1" dirty="0">
              <a:solidFill>
                <a:schemeClr val="bg1"/>
              </a:solidFill>
            </a:rPr>
            <a:t>教師持續成長</a:t>
          </a:r>
        </a:p>
      </dgm:t>
    </dgm:pt>
    <dgm:pt modelId="{03859120-9663-43B9-AAA6-8DC52F03E279}" type="parTrans" cxnId="{A51687BE-AA67-4EAD-B8D5-DF116D9F2C07}">
      <dgm:prSet/>
      <dgm:spPr/>
      <dgm:t>
        <a:bodyPr/>
        <a:lstStyle/>
        <a:p>
          <a:endParaRPr lang="zh-TW" altLang="en-US"/>
        </a:p>
      </dgm:t>
    </dgm:pt>
    <dgm:pt modelId="{D2652851-72FC-44B1-94A4-A41F5728F240}" type="sibTrans" cxnId="{A51687BE-AA67-4EAD-B8D5-DF116D9F2C0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TW" altLang="en-US"/>
        </a:p>
      </dgm:t>
    </dgm:pt>
    <dgm:pt modelId="{F2169DFB-BFDB-414C-812F-B4805EACD81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dirty="0"/>
            <a:t>整合國教輔導團與校長及教師專業成長中心</a:t>
          </a:r>
        </a:p>
      </dgm:t>
    </dgm:pt>
    <dgm:pt modelId="{830E92F6-E7F8-48AE-8DE4-79553BEC0AB1}" type="parTrans" cxnId="{643887E2-2D51-4051-B40C-7A3198B3FA44}">
      <dgm:prSet/>
      <dgm:spPr/>
      <dgm:t>
        <a:bodyPr/>
        <a:lstStyle/>
        <a:p>
          <a:endParaRPr lang="zh-TW" altLang="en-US"/>
        </a:p>
      </dgm:t>
    </dgm:pt>
    <dgm:pt modelId="{FAEBB9A6-CD2F-44BD-9869-96321D225B76}" type="sibTrans" cxnId="{643887E2-2D51-4051-B40C-7A3198B3FA44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zh-TW" altLang="en-US"/>
        </a:p>
      </dgm:t>
    </dgm:pt>
    <dgm:pt modelId="{4D7E9A97-4B75-4442-A505-CCE78164149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b="1" dirty="0">
              <a:solidFill>
                <a:schemeClr val="tx1"/>
              </a:solidFill>
            </a:rPr>
            <a:t>輔導團專業增能</a:t>
          </a:r>
        </a:p>
      </dgm:t>
    </dgm:pt>
    <dgm:pt modelId="{0FF5F600-DD48-4E27-BAB9-7F445670ACB8}" type="parTrans" cxnId="{B63977B1-340C-4454-9DFD-2E358FFF521D}">
      <dgm:prSet/>
      <dgm:spPr/>
      <dgm:t>
        <a:bodyPr/>
        <a:lstStyle/>
        <a:p>
          <a:endParaRPr lang="zh-TW" altLang="en-US"/>
        </a:p>
      </dgm:t>
    </dgm:pt>
    <dgm:pt modelId="{EC876D95-F6ED-4CDF-B746-894C4AD73FB7}" type="sibTrans" cxnId="{B63977B1-340C-4454-9DFD-2E358FFF521D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TW" altLang="en-US"/>
        </a:p>
      </dgm:t>
    </dgm:pt>
    <dgm:pt modelId="{6A351D33-B4A9-4A04-B825-5FB9E66E2D76}">
      <dgm:prSet custT="1"/>
      <dgm:spPr>
        <a:solidFill>
          <a:srgbClr val="DC54AB"/>
        </a:solidFill>
      </dgm:spPr>
      <dgm:t>
        <a:bodyPr/>
        <a:lstStyle/>
        <a:p>
          <a:r>
            <a:rPr lang="zh-TW" altLang="en-US" sz="1400" b="1" dirty="0">
              <a:solidFill>
                <a:schemeClr val="tx1"/>
              </a:solidFill>
            </a:rPr>
            <a:t>輔導團與教專的融合</a:t>
          </a:r>
        </a:p>
      </dgm:t>
    </dgm:pt>
    <dgm:pt modelId="{683D456F-7041-481C-8495-861E8FD14092}" type="parTrans" cxnId="{BBAA960D-EF13-4762-B0C9-8154C52B51DB}">
      <dgm:prSet/>
      <dgm:spPr/>
      <dgm:t>
        <a:bodyPr/>
        <a:lstStyle/>
        <a:p>
          <a:endParaRPr lang="zh-TW" altLang="en-US"/>
        </a:p>
      </dgm:t>
    </dgm:pt>
    <dgm:pt modelId="{6C6E7024-AF3D-4E2C-A9C9-03B8D9B92CCC}" type="sibTrans" cxnId="{BBAA960D-EF13-4762-B0C9-8154C52B51D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TW" altLang="en-US"/>
        </a:p>
      </dgm:t>
    </dgm:pt>
    <dgm:pt modelId="{442C83A8-796C-4323-BF59-5EABDFC05745}" type="pres">
      <dgm:prSet presAssocID="{D828C9B0-2D9E-4370-9850-81D49798539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TW" altLang="en-US"/>
        </a:p>
      </dgm:t>
    </dgm:pt>
    <dgm:pt modelId="{049AC90A-842C-45BD-BE81-DA47271BDD2C}" type="pres">
      <dgm:prSet presAssocID="{EBB051E7-3813-4389-A5D5-54385447B395}" presName="text1" presStyleCnt="0"/>
      <dgm:spPr/>
    </dgm:pt>
    <dgm:pt modelId="{A8D0B37B-5855-4D10-91E3-67701878CF52}" type="pres">
      <dgm:prSet presAssocID="{EBB051E7-3813-4389-A5D5-54385447B395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72516A-96C7-461C-8785-C616931167A2}" type="pres">
      <dgm:prSet presAssocID="{EBB051E7-3813-4389-A5D5-54385447B395}" presName="textaccent1" presStyleCnt="0"/>
      <dgm:spPr/>
    </dgm:pt>
    <dgm:pt modelId="{15F0C1AD-E79E-42DC-B32A-E7E677441958}" type="pres">
      <dgm:prSet presAssocID="{EBB051E7-3813-4389-A5D5-54385447B395}" presName="accentRepeatNode" presStyleLbl="solidAlignAcc1" presStyleIdx="0" presStyleCnt="12"/>
      <dgm:spPr/>
    </dgm:pt>
    <dgm:pt modelId="{0441377F-F095-4992-B9FB-D8A7035A5496}" type="pres">
      <dgm:prSet presAssocID="{48ABE13F-299B-4677-9F34-94ECB8FE3282}" presName="image1" presStyleCnt="0"/>
      <dgm:spPr/>
    </dgm:pt>
    <dgm:pt modelId="{50EFC68B-CDA6-4103-9FFA-99320EBF7B51}" type="pres">
      <dgm:prSet presAssocID="{48ABE13F-299B-4677-9F34-94ECB8FE3282}" presName="imageRepeatNode" presStyleLbl="alignAcc1" presStyleIdx="0" presStyleCnt="6"/>
      <dgm:spPr/>
      <dgm:t>
        <a:bodyPr/>
        <a:lstStyle/>
        <a:p>
          <a:endParaRPr lang="zh-TW" altLang="en-US"/>
        </a:p>
      </dgm:t>
    </dgm:pt>
    <dgm:pt modelId="{B134A35D-20FB-430D-9B35-E7DF09428801}" type="pres">
      <dgm:prSet presAssocID="{48ABE13F-299B-4677-9F34-94ECB8FE3282}" presName="imageaccent1" presStyleCnt="0"/>
      <dgm:spPr/>
    </dgm:pt>
    <dgm:pt modelId="{5B9F444D-0983-43E3-97A7-07B440A0401F}" type="pres">
      <dgm:prSet presAssocID="{48ABE13F-299B-4677-9F34-94ECB8FE3282}" presName="accentRepeatNode" presStyleLbl="solidAlignAcc1" presStyleIdx="1" presStyleCnt="12"/>
      <dgm:spPr/>
    </dgm:pt>
    <dgm:pt modelId="{C988B387-68EE-40D3-A893-34105649DD68}" type="pres">
      <dgm:prSet presAssocID="{19969E94-3EC5-41BA-B6AC-85BAAA910D5F}" presName="text2" presStyleCnt="0"/>
      <dgm:spPr/>
    </dgm:pt>
    <dgm:pt modelId="{8031C752-8615-4BDF-98A4-11A211CA15CC}" type="pres">
      <dgm:prSet presAssocID="{19969E94-3EC5-41BA-B6AC-85BAAA910D5F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54B02B-31D0-4E6A-B9FC-5108F06E88A8}" type="pres">
      <dgm:prSet presAssocID="{19969E94-3EC5-41BA-B6AC-85BAAA910D5F}" presName="textaccent2" presStyleCnt="0"/>
      <dgm:spPr/>
    </dgm:pt>
    <dgm:pt modelId="{BF89CD27-501F-4CE7-B5C4-02233EF435C4}" type="pres">
      <dgm:prSet presAssocID="{19969E94-3EC5-41BA-B6AC-85BAAA910D5F}" presName="accentRepeatNode" presStyleLbl="solidAlignAcc1" presStyleIdx="2" presStyleCnt="12"/>
      <dgm:spPr/>
    </dgm:pt>
    <dgm:pt modelId="{A5202A27-E838-4AA5-A8D9-E7D00E597EDA}" type="pres">
      <dgm:prSet presAssocID="{32E7D182-15B9-4428-BBAB-CEB59077CE40}" presName="image2" presStyleCnt="0"/>
      <dgm:spPr/>
    </dgm:pt>
    <dgm:pt modelId="{22BE3EA4-FC0F-4858-9F97-4561EDFD5B80}" type="pres">
      <dgm:prSet presAssocID="{32E7D182-15B9-4428-BBAB-CEB59077CE40}" presName="imageRepeatNode" presStyleLbl="alignAcc1" presStyleIdx="1" presStyleCnt="6"/>
      <dgm:spPr/>
      <dgm:t>
        <a:bodyPr/>
        <a:lstStyle/>
        <a:p>
          <a:endParaRPr lang="zh-TW" altLang="en-US"/>
        </a:p>
      </dgm:t>
    </dgm:pt>
    <dgm:pt modelId="{3525CCD0-0462-41BE-94C4-1A5FE515FC38}" type="pres">
      <dgm:prSet presAssocID="{32E7D182-15B9-4428-BBAB-CEB59077CE40}" presName="imageaccent2" presStyleCnt="0"/>
      <dgm:spPr/>
    </dgm:pt>
    <dgm:pt modelId="{8D3DA9CC-9172-4350-8AE1-99317DE2350C}" type="pres">
      <dgm:prSet presAssocID="{32E7D182-15B9-4428-BBAB-CEB59077CE40}" presName="accentRepeatNode" presStyleLbl="solidAlignAcc1" presStyleIdx="3" presStyleCnt="12"/>
      <dgm:spPr/>
    </dgm:pt>
    <dgm:pt modelId="{763252C4-EC8A-465B-A293-CD2C58DB6945}" type="pres">
      <dgm:prSet presAssocID="{F2169DFB-BFDB-414C-812F-B4805EACD812}" presName="text3" presStyleCnt="0"/>
      <dgm:spPr/>
    </dgm:pt>
    <dgm:pt modelId="{5DB2A9BD-5E50-4F2D-8FD3-142802A9C1A6}" type="pres">
      <dgm:prSet presAssocID="{F2169DFB-BFDB-414C-812F-B4805EACD812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497459-E75D-4B61-863A-877B25CDFAD0}" type="pres">
      <dgm:prSet presAssocID="{F2169DFB-BFDB-414C-812F-B4805EACD812}" presName="textaccent3" presStyleCnt="0"/>
      <dgm:spPr/>
    </dgm:pt>
    <dgm:pt modelId="{B34404F8-DBB9-4BA1-87E6-A0A2A1EF530F}" type="pres">
      <dgm:prSet presAssocID="{F2169DFB-BFDB-414C-812F-B4805EACD812}" presName="accentRepeatNode" presStyleLbl="solidAlignAcc1" presStyleIdx="4" presStyleCnt="12"/>
      <dgm:spPr/>
    </dgm:pt>
    <dgm:pt modelId="{965173C3-C39C-403B-8D8F-4FCDA07EAE92}" type="pres">
      <dgm:prSet presAssocID="{FAEBB9A6-CD2F-44BD-9869-96321D225B76}" presName="image3" presStyleCnt="0"/>
      <dgm:spPr/>
    </dgm:pt>
    <dgm:pt modelId="{AFE567D2-C803-4166-9ADA-65AD0A01654B}" type="pres">
      <dgm:prSet presAssocID="{FAEBB9A6-CD2F-44BD-9869-96321D225B76}" presName="imageRepeatNode" presStyleLbl="alignAcc1" presStyleIdx="2" presStyleCnt="6"/>
      <dgm:spPr/>
      <dgm:t>
        <a:bodyPr/>
        <a:lstStyle/>
        <a:p>
          <a:endParaRPr lang="zh-TW" altLang="en-US"/>
        </a:p>
      </dgm:t>
    </dgm:pt>
    <dgm:pt modelId="{7C02C04B-BA57-47EC-88A8-AD62AD2EA5DB}" type="pres">
      <dgm:prSet presAssocID="{FAEBB9A6-CD2F-44BD-9869-96321D225B76}" presName="imageaccent3" presStyleCnt="0"/>
      <dgm:spPr/>
    </dgm:pt>
    <dgm:pt modelId="{9960396C-3D6D-47FE-88EC-FD5D864EFE30}" type="pres">
      <dgm:prSet presAssocID="{FAEBB9A6-CD2F-44BD-9869-96321D225B76}" presName="accentRepeatNode" presStyleLbl="solidAlignAcc1" presStyleIdx="5" presStyleCnt="12"/>
      <dgm:spPr/>
    </dgm:pt>
    <dgm:pt modelId="{4233A13B-E11E-49C6-BD87-C5380B21E550}" type="pres">
      <dgm:prSet presAssocID="{4D7E9A97-4B75-4442-A505-CCE781641492}" presName="text4" presStyleCnt="0"/>
      <dgm:spPr/>
    </dgm:pt>
    <dgm:pt modelId="{B0145B40-9733-4E9A-9FB0-21D27DC19469}" type="pres">
      <dgm:prSet presAssocID="{4D7E9A97-4B75-4442-A505-CCE781641492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356957-9103-4C24-B3FA-460813200C77}" type="pres">
      <dgm:prSet presAssocID="{4D7E9A97-4B75-4442-A505-CCE781641492}" presName="textaccent4" presStyleCnt="0"/>
      <dgm:spPr/>
    </dgm:pt>
    <dgm:pt modelId="{0C7EF433-F14B-476C-8F83-2754013ADF0F}" type="pres">
      <dgm:prSet presAssocID="{4D7E9A97-4B75-4442-A505-CCE781641492}" presName="accentRepeatNode" presStyleLbl="solidAlignAcc1" presStyleIdx="6" presStyleCnt="12"/>
      <dgm:spPr/>
    </dgm:pt>
    <dgm:pt modelId="{BB335FAD-CB96-45E0-A6E2-78E2DE870A75}" type="pres">
      <dgm:prSet presAssocID="{EC876D95-F6ED-4CDF-B746-894C4AD73FB7}" presName="image4" presStyleCnt="0"/>
      <dgm:spPr/>
    </dgm:pt>
    <dgm:pt modelId="{42C0223E-7653-498D-AF60-835AE49C0DFD}" type="pres">
      <dgm:prSet presAssocID="{EC876D95-F6ED-4CDF-B746-894C4AD73FB7}" presName="imageRepeatNode" presStyleLbl="alignAcc1" presStyleIdx="3" presStyleCnt="6"/>
      <dgm:spPr/>
      <dgm:t>
        <a:bodyPr/>
        <a:lstStyle/>
        <a:p>
          <a:endParaRPr lang="zh-TW" altLang="en-US"/>
        </a:p>
      </dgm:t>
    </dgm:pt>
    <dgm:pt modelId="{2B80DC5B-8DEF-44B7-A5C5-505D60033438}" type="pres">
      <dgm:prSet presAssocID="{EC876D95-F6ED-4CDF-B746-894C4AD73FB7}" presName="imageaccent4" presStyleCnt="0"/>
      <dgm:spPr/>
    </dgm:pt>
    <dgm:pt modelId="{550DFC18-5A83-4710-8EFF-90E09833EB80}" type="pres">
      <dgm:prSet presAssocID="{EC876D95-F6ED-4CDF-B746-894C4AD73FB7}" presName="accentRepeatNode" presStyleLbl="solidAlignAcc1" presStyleIdx="7" presStyleCnt="12"/>
      <dgm:spPr/>
    </dgm:pt>
    <dgm:pt modelId="{26D16154-B05E-4976-BA8B-7D5C43DD59E6}" type="pres">
      <dgm:prSet presAssocID="{AB976B3C-D2FE-4186-A5B0-2899C1031120}" presName="text5" presStyleCnt="0"/>
      <dgm:spPr/>
    </dgm:pt>
    <dgm:pt modelId="{2903FA52-7756-4C89-B595-42766C37DF76}" type="pres">
      <dgm:prSet presAssocID="{AB976B3C-D2FE-4186-A5B0-2899C1031120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956D7A-7812-49B5-B4A8-6CD6C890A98C}" type="pres">
      <dgm:prSet presAssocID="{AB976B3C-D2FE-4186-A5B0-2899C1031120}" presName="textaccent5" presStyleCnt="0"/>
      <dgm:spPr/>
    </dgm:pt>
    <dgm:pt modelId="{DC3A1AEE-11EE-44F5-8E24-8DD346D2350E}" type="pres">
      <dgm:prSet presAssocID="{AB976B3C-D2FE-4186-A5B0-2899C1031120}" presName="accentRepeatNode" presStyleLbl="solidAlignAcc1" presStyleIdx="8" presStyleCnt="12"/>
      <dgm:spPr/>
    </dgm:pt>
    <dgm:pt modelId="{C6203AB3-2D15-4002-B536-9D6BBE043F91}" type="pres">
      <dgm:prSet presAssocID="{D2652851-72FC-44B1-94A4-A41F5728F240}" presName="image5" presStyleCnt="0"/>
      <dgm:spPr/>
    </dgm:pt>
    <dgm:pt modelId="{983DEC05-1D77-4DE4-BECF-E0FD0969D9F2}" type="pres">
      <dgm:prSet presAssocID="{D2652851-72FC-44B1-94A4-A41F5728F240}" presName="imageRepeatNode" presStyleLbl="alignAcc1" presStyleIdx="4" presStyleCnt="6" custLinFactX="-100000" custLinFactY="59254" custLinFactNeighborX="-155754" custLinFactNeighborY="100000"/>
      <dgm:spPr/>
      <dgm:t>
        <a:bodyPr/>
        <a:lstStyle/>
        <a:p>
          <a:endParaRPr lang="zh-TW" altLang="en-US"/>
        </a:p>
      </dgm:t>
    </dgm:pt>
    <dgm:pt modelId="{7892BAAF-A958-42ED-B17C-C782835DC92C}" type="pres">
      <dgm:prSet presAssocID="{D2652851-72FC-44B1-94A4-A41F5728F240}" presName="imageaccent5" presStyleCnt="0"/>
      <dgm:spPr/>
    </dgm:pt>
    <dgm:pt modelId="{252AD55D-0B1E-4B87-9CE8-612E05A92FCE}" type="pres">
      <dgm:prSet presAssocID="{D2652851-72FC-44B1-94A4-A41F5728F240}" presName="accentRepeatNode" presStyleLbl="solidAlignAcc1" presStyleIdx="9" presStyleCnt="12"/>
      <dgm:spPr/>
    </dgm:pt>
    <dgm:pt modelId="{B3F25860-8C65-4394-816B-4E4E2523FB58}" type="pres">
      <dgm:prSet presAssocID="{6A351D33-B4A9-4A04-B825-5FB9E66E2D76}" presName="text6" presStyleCnt="0"/>
      <dgm:spPr/>
    </dgm:pt>
    <dgm:pt modelId="{B3909084-55F7-4893-AAC4-46F0140F0DB5}" type="pres">
      <dgm:prSet presAssocID="{6A351D33-B4A9-4A04-B825-5FB9E66E2D76}" presName="textRepeatNode" presStyleLbl="alignNode1" presStyleIdx="5" presStyleCnt="6" custLinFactNeighborX="-86417" custLinFactNeighborY="528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927EC1-789A-4ED8-9C91-F8B339AB173F}" type="pres">
      <dgm:prSet presAssocID="{6A351D33-B4A9-4A04-B825-5FB9E66E2D76}" presName="textaccent6" presStyleCnt="0"/>
      <dgm:spPr/>
    </dgm:pt>
    <dgm:pt modelId="{EA66973C-1997-435D-AA26-031EB16B58A8}" type="pres">
      <dgm:prSet presAssocID="{6A351D33-B4A9-4A04-B825-5FB9E66E2D76}" presName="accentRepeatNode" presStyleLbl="solidAlignAcc1" presStyleIdx="10" presStyleCnt="12"/>
      <dgm:spPr/>
    </dgm:pt>
    <dgm:pt modelId="{C95555ED-73B5-4BE7-B707-D0FA6E8B866C}" type="pres">
      <dgm:prSet presAssocID="{6C6E7024-AF3D-4E2C-A9C9-03B8D9B92CCC}" presName="image6" presStyleCnt="0"/>
      <dgm:spPr/>
    </dgm:pt>
    <dgm:pt modelId="{BF24DF45-11DE-4786-8D0D-2FC14800C724}" type="pres">
      <dgm:prSet presAssocID="{6C6E7024-AF3D-4E2C-A9C9-03B8D9B92CCC}" presName="imageRepeatNode" presStyleLbl="alignAcc1" presStyleIdx="5" presStyleCnt="6" custLinFactY="-63224" custLinFactNeighborX="81740" custLinFactNeighborY="-100000"/>
      <dgm:spPr/>
      <dgm:t>
        <a:bodyPr/>
        <a:lstStyle/>
        <a:p>
          <a:endParaRPr lang="zh-TW" altLang="en-US"/>
        </a:p>
      </dgm:t>
    </dgm:pt>
    <dgm:pt modelId="{F7514440-4BE3-4EB7-9E85-23E22816564E}" type="pres">
      <dgm:prSet presAssocID="{6C6E7024-AF3D-4E2C-A9C9-03B8D9B92CCC}" presName="imageaccent6" presStyleCnt="0"/>
      <dgm:spPr/>
    </dgm:pt>
    <dgm:pt modelId="{2EF18507-AD74-487F-865F-D3E54C5381F0}" type="pres">
      <dgm:prSet presAssocID="{6C6E7024-AF3D-4E2C-A9C9-03B8D9B92CCC}" presName="accentRepeatNode" presStyleLbl="solidAlignAcc1" presStyleIdx="11" presStyleCnt="12"/>
      <dgm:spPr/>
    </dgm:pt>
  </dgm:ptLst>
  <dgm:cxnLst>
    <dgm:cxn modelId="{1463762F-C699-4C86-9B32-5073AD29A39D}" type="presOf" srcId="{EC876D95-F6ED-4CDF-B746-894C4AD73FB7}" destId="{42C0223E-7653-498D-AF60-835AE49C0DFD}" srcOrd="0" destOrd="0" presId="urn:microsoft.com/office/officeart/2008/layout/HexagonCluster"/>
    <dgm:cxn modelId="{CEFECFB8-FE33-4A4A-8D9A-F9A0089E374C}" type="presOf" srcId="{FAEBB9A6-CD2F-44BD-9869-96321D225B76}" destId="{AFE567D2-C803-4166-9ADA-65AD0A01654B}" srcOrd="0" destOrd="0" presId="urn:microsoft.com/office/officeart/2008/layout/HexagonCluster"/>
    <dgm:cxn modelId="{BAC767A1-79DD-4B9E-8B8C-EA0EA2DCD519}" type="presOf" srcId="{F2169DFB-BFDB-414C-812F-B4805EACD812}" destId="{5DB2A9BD-5E50-4F2D-8FD3-142802A9C1A6}" srcOrd="0" destOrd="0" presId="urn:microsoft.com/office/officeart/2008/layout/HexagonCluster"/>
    <dgm:cxn modelId="{9C13B8AD-D189-4BEA-B447-F913BD2E8827}" srcId="{D828C9B0-2D9E-4370-9850-81D49798539A}" destId="{19969E94-3EC5-41BA-B6AC-85BAAA910D5F}" srcOrd="1" destOrd="0" parTransId="{3E347AE1-3C77-4561-A845-031732F955DE}" sibTransId="{32E7D182-15B9-4428-BBAB-CEB59077CE40}"/>
    <dgm:cxn modelId="{A51687BE-AA67-4EAD-B8D5-DF116D9F2C07}" srcId="{D828C9B0-2D9E-4370-9850-81D49798539A}" destId="{AB976B3C-D2FE-4186-A5B0-2899C1031120}" srcOrd="4" destOrd="0" parTransId="{03859120-9663-43B9-AAA6-8DC52F03E279}" sibTransId="{D2652851-72FC-44B1-94A4-A41F5728F240}"/>
    <dgm:cxn modelId="{643887E2-2D51-4051-B40C-7A3198B3FA44}" srcId="{D828C9B0-2D9E-4370-9850-81D49798539A}" destId="{F2169DFB-BFDB-414C-812F-B4805EACD812}" srcOrd="2" destOrd="0" parTransId="{830E92F6-E7F8-48AE-8DE4-79553BEC0AB1}" sibTransId="{FAEBB9A6-CD2F-44BD-9869-96321D225B76}"/>
    <dgm:cxn modelId="{10F103A8-1DDC-46DE-B5F7-B6509E9F4F24}" type="presOf" srcId="{19969E94-3EC5-41BA-B6AC-85BAAA910D5F}" destId="{8031C752-8615-4BDF-98A4-11A211CA15CC}" srcOrd="0" destOrd="0" presId="urn:microsoft.com/office/officeart/2008/layout/HexagonCluster"/>
    <dgm:cxn modelId="{BBAA960D-EF13-4762-B0C9-8154C52B51DB}" srcId="{D828C9B0-2D9E-4370-9850-81D49798539A}" destId="{6A351D33-B4A9-4A04-B825-5FB9E66E2D76}" srcOrd="5" destOrd="0" parTransId="{683D456F-7041-481C-8495-861E8FD14092}" sibTransId="{6C6E7024-AF3D-4E2C-A9C9-03B8D9B92CCC}"/>
    <dgm:cxn modelId="{67738AEA-AF94-4F53-B9E5-44BE2718A4B4}" srcId="{D828C9B0-2D9E-4370-9850-81D49798539A}" destId="{EBB051E7-3813-4389-A5D5-54385447B395}" srcOrd="0" destOrd="0" parTransId="{A4C41F07-3E4C-4A3C-88CE-612B327E8E97}" sibTransId="{48ABE13F-299B-4677-9F34-94ECB8FE3282}"/>
    <dgm:cxn modelId="{092320FC-B125-48D3-A937-73A1E2CC502D}" type="presOf" srcId="{48ABE13F-299B-4677-9F34-94ECB8FE3282}" destId="{50EFC68B-CDA6-4103-9FFA-99320EBF7B51}" srcOrd="0" destOrd="0" presId="urn:microsoft.com/office/officeart/2008/layout/HexagonCluster"/>
    <dgm:cxn modelId="{6FAE1FF3-CFDD-40DF-91FD-A62F1E732E74}" type="presOf" srcId="{6C6E7024-AF3D-4E2C-A9C9-03B8D9B92CCC}" destId="{BF24DF45-11DE-4786-8D0D-2FC14800C724}" srcOrd="0" destOrd="0" presId="urn:microsoft.com/office/officeart/2008/layout/HexagonCluster"/>
    <dgm:cxn modelId="{19E1A15D-0D3A-4048-936E-F27CDEF54B5C}" type="presOf" srcId="{D828C9B0-2D9E-4370-9850-81D49798539A}" destId="{442C83A8-796C-4323-BF59-5EABDFC05745}" srcOrd="0" destOrd="0" presId="urn:microsoft.com/office/officeart/2008/layout/HexagonCluster"/>
    <dgm:cxn modelId="{DDD2DBC2-ECAF-4A1C-9587-F9FE258815F5}" type="presOf" srcId="{32E7D182-15B9-4428-BBAB-CEB59077CE40}" destId="{22BE3EA4-FC0F-4858-9F97-4561EDFD5B80}" srcOrd="0" destOrd="0" presId="urn:microsoft.com/office/officeart/2008/layout/HexagonCluster"/>
    <dgm:cxn modelId="{C097367F-7B77-4607-A1D9-EB12840C38D4}" type="presOf" srcId="{D2652851-72FC-44B1-94A4-A41F5728F240}" destId="{983DEC05-1D77-4DE4-BECF-E0FD0969D9F2}" srcOrd="0" destOrd="0" presId="urn:microsoft.com/office/officeart/2008/layout/HexagonCluster"/>
    <dgm:cxn modelId="{A69010ED-52A3-49C6-A677-AB680E199DE4}" type="presOf" srcId="{EBB051E7-3813-4389-A5D5-54385447B395}" destId="{A8D0B37B-5855-4D10-91E3-67701878CF52}" srcOrd="0" destOrd="0" presId="urn:microsoft.com/office/officeart/2008/layout/HexagonCluster"/>
    <dgm:cxn modelId="{BC32DCC0-57F8-4E95-9FF2-798A15103615}" type="presOf" srcId="{AB976B3C-D2FE-4186-A5B0-2899C1031120}" destId="{2903FA52-7756-4C89-B595-42766C37DF76}" srcOrd="0" destOrd="0" presId="urn:microsoft.com/office/officeart/2008/layout/HexagonCluster"/>
    <dgm:cxn modelId="{B91B95E2-C881-46C8-A62D-047504655307}" type="presOf" srcId="{6A351D33-B4A9-4A04-B825-5FB9E66E2D76}" destId="{B3909084-55F7-4893-AAC4-46F0140F0DB5}" srcOrd="0" destOrd="0" presId="urn:microsoft.com/office/officeart/2008/layout/HexagonCluster"/>
    <dgm:cxn modelId="{96F80E7C-3007-47F6-A7B6-8EA35F183E66}" type="presOf" srcId="{4D7E9A97-4B75-4442-A505-CCE781641492}" destId="{B0145B40-9733-4E9A-9FB0-21D27DC19469}" srcOrd="0" destOrd="0" presId="urn:microsoft.com/office/officeart/2008/layout/HexagonCluster"/>
    <dgm:cxn modelId="{B63977B1-340C-4454-9DFD-2E358FFF521D}" srcId="{D828C9B0-2D9E-4370-9850-81D49798539A}" destId="{4D7E9A97-4B75-4442-A505-CCE781641492}" srcOrd="3" destOrd="0" parTransId="{0FF5F600-DD48-4E27-BAB9-7F445670ACB8}" sibTransId="{EC876D95-F6ED-4CDF-B746-894C4AD73FB7}"/>
    <dgm:cxn modelId="{357AA721-2535-4C40-8829-AF6FB2DA6567}" type="presParOf" srcId="{442C83A8-796C-4323-BF59-5EABDFC05745}" destId="{049AC90A-842C-45BD-BE81-DA47271BDD2C}" srcOrd="0" destOrd="0" presId="urn:microsoft.com/office/officeart/2008/layout/HexagonCluster"/>
    <dgm:cxn modelId="{4EE1E929-5BD9-4C36-AC94-076F37F17361}" type="presParOf" srcId="{049AC90A-842C-45BD-BE81-DA47271BDD2C}" destId="{A8D0B37B-5855-4D10-91E3-67701878CF52}" srcOrd="0" destOrd="0" presId="urn:microsoft.com/office/officeart/2008/layout/HexagonCluster"/>
    <dgm:cxn modelId="{8B10A75C-A9A5-4236-BB9D-6F3AAB7D5DC8}" type="presParOf" srcId="{442C83A8-796C-4323-BF59-5EABDFC05745}" destId="{5572516A-96C7-461C-8785-C616931167A2}" srcOrd="1" destOrd="0" presId="urn:microsoft.com/office/officeart/2008/layout/HexagonCluster"/>
    <dgm:cxn modelId="{2D852BD3-4497-4429-9308-07C9CBF65120}" type="presParOf" srcId="{5572516A-96C7-461C-8785-C616931167A2}" destId="{15F0C1AD-E79E-42DC-B32A-E7E677441958}" srcOrd="0" destOrd="0" presId="urn:microsoft.com/office/officeart/2008/layout/HexagonCluster"/>
    <dgm:cxn modelId="{38597DD1-FBFF-4B58-9CD4-82B9C3CA84EB}" type="presParOf" srcId="{442C83A8-796C-4323-BF59-5EABDFC05745}" destId="{0441377F-F095-4992-B9FB-D8A7035A5496}" srcOrd="2" destOrd="0" presId="urn:microsoft.com/office/officeart/2008/layout/HexagonCluster"/>
    <dgm:cxn modelId="{BACDCC19-6028-495E-886B-9505729BBBBF}" type="presParOf" srcId="{0441377F-F095-4992-B9FB-D8A7035A5496}" destId="{50EFC68B-CDA6-4103-9FFA-99320EBF7B51}" srcOrd="0" destOrd="0" presId="urn:microsoft.com/office/officeart/2008/layout/HexagonCluster"/>
    <dgm:cxn modelId="{413F9963-8C73-414E-AEB3-5ABFE104B73C}" type="presParOf" srcId="{442C83A8-796C-4323-BF59-5EABDFC05745}" destId="{B134A35D-20FB-430D-9B35-E7DF09428801}" srcOrd="3" destOrd="0" presId="urn:microsoft.com/office/officeart/2008/layout/HexagonCluster"/>
    <dgm:cxn modelId="{7288C649-4AB5-426E-870F-608982134B31}" type="presParOf" srcId="{B134A35D-20FB-430D-9B35-E7DF09428801}" destId="{5B9F444D-0983-43E3-97A7-07B440A0401F}" srcOrd="0" destOrd="0" presId="urn:microsoft.com/office/officeart/2008/layout/HexagonCluster"/>
    <dgm:cxn modelId="{5F066EA2-B3A1-4831-BD70-F9D427C1298F}" type="presParOf" srcId="{442C83A8-796C-4323-BF59-5EABDFC05745}" destId="{C988B387-68EE-40D3-A893-34105649DD68}" srcOrd="4" destOrd="0" presId="urn:microsoft.com/office/officeart/2008/layout/HexagonCluster"/>
    <dgm:cxn modelId="{18A51573-A6F2-4134-93D8-81C512DFD081}" type="presParOf" srcId="{C988B387-68EE-40D3-A893-34105649DD68}" destId="{8031C752-8615-4BDF-98A4-11A211CA15CC}" srcOrd="0" destOrd="0" presId="urn:microsoft.com/office/officeart/2008/layout/HexagonCluster"/>
    <dgm:cxn modelId="{DBB81724-C8E2-4AE5-9C09-28E612D3685E}" type="presParOf" srcId="{442C83A8-796C-4323-BF59-5EABDFC05745}" destId="{FA54B02B-31D0-4E6A-B9FC-5108F06E88A8}" srcOrd="5" destOrd="0" presId="urn:microsoft.com/office/officeart/2008/layout/HexagonCluster"/>
    <dgm:cxn modelId="{09CAC5F8-327B-4DBE-B8FD-FEF4F2E5E7E2}" type="presParOf" srcId="{FA54B02B-31D0-4E6A-B9FC-5108F06E88A8}" destId="{BF89CD27-501F-4CE7-B5C4-02233EF435C4}" srcOrd="0" destOrd="0" presId="urn:microsoft.com/office/officeart/2008/layout/HexagonCluster"/>
    <dgm:cxn modelId="{87E693DF-3D08-4392-9A9E-C9B83C99D1C5}" type="presParOf" srcId="{442C83A8-796C-4323-BF59-5EABDFC05745}" destId="{A5202A27-E838-4AA5-A8D9-E7D00E597EDA}" srcOrd="6" destOrd="0" presId="urn:microsoft.com/office/officeart/2008/layout/HexagonCluster"/>
    <dgm:cxn modelId="{FFC51266-8453-4EBA-BE63-25BA4D20AF9A}" type="presParOf" srcId="{A5202A27-E838-4AA5-A8D9-E7D00E597EDA}" destId="{22BE3EA4-FC0F-4858-9F97-4561EDFD5B80}" srcOrd="0" destOrd="0" presId="urn:microsoft.com/office/officeart/2008/layout/HexagonCluster"/>
    <dgm:cxn modelId="{798C51A0-DEE0-424B-BF26-9A1577CB0205}" type="presParOf" srcId="{442C83A8-796C-4323-BF59-5EABDFC05745}" destId="{3525CCD0-0462-41BE-94C4-1A5FE515FC38}" srcOrd="7" destOrd="0" presId="urn:microsoft.com/office/officeart/2008/layout/HexagonCluster"/>
    <dgm:cxn modelId="{865C47EC-3A16-4A32-966E-8D76EA0170ED}" type="presParOf" srcId="{3525CCD0-0462-41BE-94C4-1A5FE515FC38}" destId="{8D3DA9CC-9172-4350-8AE1-99317DE2350C}" srcOrd="0" destOrd="0" presId="urn:microsoft.com/office/officeart/2008/layout/HexagonCluster"/>
    <dgm:cxn modelId="{1F735EBD-883B-4B45-BB13-C44D253D8D77}" type="presParOf" srcId="{442C83A8-796C-4323-BF59-5EABDFC05745}" destId="{763252C4-EC8A-465B-A293-CD2C58DB6945}" srcOrd="8" destOrd="0" presId="urn:microsoft.com/office/officeart/2008/layout/HexagonCluster"/>
    <dgm:cxn modelId="{FD5DE9A4-42E7-41A4-BCCB-6E92C3F6D519}" type="presParOf" srcId="{763252C4-EC8A-465B-A293-CD2C58DB6945}" destId="{5DB2A9BD-5E50-4F2D-8FD3-142802A9C1A6}" srcOrd="0" destOrd="0" presId="urn:microsoft.com/office/officeart/2008/layout/HexagonCluster"/>
    <dgm:cxn modelId="{461551BA-A593-4F5A-964E-16E15CCB6FE8}" type="presParOf" srcId="{442C83A8-796C-4323-BF59-5EABDFC05745}" destId="{39497459-E75D-4B61-863A-877B25CDFAD0}" srcOrd="9" destOrd="0" presId="urn:microsoft.com/office/officeart/2008/layout/HexagonCluster"/>
    <dgm:cxn modelId="{35388A31-B2F0-420E-BCE3-A7BB49B04928}" type="presParOf" srcId="{39497459-E75D-4B61-863A-877B25CDFAD0}" destId="{B34404F8-DBB9-4BA1-87E6-A0A2A1EF530F}" srcOrd="0" destOrd="0" presId="urn:microsoft.com/office/officeart/2008/layout/HexagonCluster"/>
    <dgm:cxn modelId="{261723D7-6C3E-4C3E-AD0F-B649F7A8BE1D}" type="presParOf" srcId="{442C83A8-796C-4323-BF59-5EABDFC05745}" destId="{965173C3-C39C-403B-8D8F-4FCDA07EAE92}" srcOrd="10" destOrd="0" presId="urn:microsoft.com/office/officeart/2008/layout/HexagonCluster"/>
    <dgm:cxn modelId="{DD14D1FB-AB12-41D0-983A-D5FDB07D5FBF}" type="presParOf" srcId="{965173C3-C39C-403B-8D8F-4FCDA07EAE92}" destId="{AFE567D2-C803-4166-9ADA-65AD0A01654B}" srcOrd="0" destOrd="0" presId="urn:microsoft.com/office/officeart/2008/layout/HexagonCluster"/>
    <dgm:cxn modelId="{66F9A3E5-EBD5-48F9-BD28-F8F03A8FE31A}" type="presParOf" srcId="{442C83A8-796C-4323-BF59-5EABDFC05745}" destId="{7C02C04B-BA57-47EC-88A8-AD62AD2EA5DB}" srcOrd="11" destOrd="0" presId="urn:microsoft.com/office/officeart/2008/layout/HexagonCluster"/>
    <dgm:cxn modelId="{AFF1F132-C8EB-43B3-8EDC-EF3D71E07B63}" type="presParOf" srcId="{7C02C04B-BA57-47EC-88A8-AD62AD2EA5DB}" destId="{9960396C-3D6D-47FE-88EC-FD5D864EFE30}" srcOrd="0" destOrd="0" presId="urn:microsoft.com/office/officeart/2008/layout/HexagonCluster"/>
    <dgm:cxn modelId="{C1DB6995-D064-4BE9-8FC9-E387DBB92854}" type="presParOf" srcId="{442C83A8-796C-4323-BF59-5EABDFC05745}" destId="{4233A13B-E11E-49C6-BD87-C5380B21E550}" srcOrd="12" destOrd="0" presId="urn:microsoft.com/office/officeart/2008/layout/HexagonCluster"/>
    <dgm:cxn modelId="{F9FFFB9F-841E-400C-9440-1DA11FDA0564}" type="presParOf" srcId="{4233A13B-E11E-49C6-BD87-C5380B21E550}" destId="{B0145B40-9733-4E9A-9FB0-21D27DC19469}" srcOrd="0" destOrd="0" presId="urn:microsoft.com/office/officeart/2008/layout/HexagonCluster"/>
    <dgm:cxn modelId="{0979BE3D-42ED-4B4F-B207-20679AFC2E24}" type="presParOf" srcId="{442C83A8-796C-4323-BF59-5EABDFC05745}" destId="{5F356957-9103-4C24-B3FA-460813200C77}" srcOrd="13" destOrd="0" presId="urn:microsoft.com/office/officeart/2008/layout/HexagonCluster"/>
    <dgm:cxn modelId="{1A1A1A1E-01AE-42FA-8D69-B7142FD38A98}" type="presParOf" srcId="{5F356957-9103-4C24-B3FA-460813200C77}" destId="{0C7EF433-F14B-476C-8F83-2754013ADF0F}" srcOrd="0" destOrd="0" presId="urn:microsoft.com/office/officeart/2008/layout/HexagonCluster"/>
    <dgm:cxn modelId="{03D11EDF-8EB5-4727-8EB4-24078FB8D540}" type="presParOf" srcId="{442C83A8-796C-4323-BF59-5EABDFC05745}" destId="{BB335FAD-CB96-45E0-A6E2-78E2DE870A75}" srcOrd="14" destOrd="0" presId="urn:microsoft.com/office/officeart/2008/layout/HexagonCluster"/>
    <dgm:cxn modelId="{F1121EFC-8E37-4CC4-B6E7-FB6227E5165E}" type="presParOf" srcId="{BB335FAD-CB96-45E0-A6E2-78E2DE870A75}" destId="{42C0223E-7653-498D-AF60-835AE49C0DFD}" srcOrd="0" destOrd="0" presId="urn:microsoft.com/office/officeart/2008/layout/HexagonCluster"/>
    <dgm:cxn modelId="{457B0FE9-501B-4F98-B178-B65AA4A63E6F}" type="presParOf" srcId="{442C83A8-796C-4323-BF59-5EABDFC05745}" destId="{2B80DC5B-8DEF-44B7-A5C5-505D60033438}" srcOrd="15" destOrd="0" presId="urn:microsoft.com/office/officeart/2008/layout/HexagonCluster"/>
    <dgm:cxn modelId="{528F8A49-6D55-4160-99BB-E46291AC1CF4}" type="presParOf" srcId="{2B80DC5B-8DEF-44B7-A5C5-505D60033438}" destId="{550DFC18-5A83-4710-8EFF-90E09833EB80}" srcOrd="0" destOrd="0" presId="urn:microsoft.com/office/officeart/2008/layout/HexagonCluster"/>
    <dgm:cxn modelId="{767E4020-FE53-4E15-917E-A174EF594BEC}" type="presParOf" srcId="{442C83A8-796C-4323-BF59-5EABDFC05745}" destId="{26D16154-B05E-4976-BA8B-7D5C43DD59E6}" srcOrd="16" destOrd="0" presId="urn:microsoft.com/office/officeart/2008/layout/HexagonCluster"/>
    <dgm:cxn modelId="{6C14566E-5872-4AE3-8E43-9109D1BD308B}" type="presParOf" srcId="{26D16154-B05E-4976-BA8B-7D5C43DD59E6}" destId="{2903FA52-7756-4C89-B595-42766C37DF76}" srcOrd="0" destOrd="0" presId="urn:microsoft.com/office/officeart/2008/layout/HexagonCluster"/>
    <dgm:cxn modelId="{1884113B-3536-4636-86AF-E58F41E29371}" type="presParOf" srcId="{442C83A8-796C-4323-BF59-5EABDFC05745}" destId="{28956D7A-7812-49B5-B4A8-6CD6C890A98C}" srcOrd="17" destOrd="0" presId="urn:microsoft.com/office/officeart/2008/layout/HexagonCluster"/>
    <dgm:cxn modelId="{EC4DE83A-BF1C-4512-8D09-AA4B0D0E8A90}" type="presParOf" srcId="{28956D7A-7812-49B5-B4A8-6CD6C890A98C}" destId="{DC3A1AEE-11EE-44F5-8E24-8DD346D2350E}" srcOrd="0" destOrd="0" presId="urn:microsoft.com/office/officeart/2008/layout/HexagonCluster"/>
    <dgm:cxn modelId="{7D0E1EC3-C436-4FBF-A09A-A2018806D698}" type="presParOf" srcId="{442C83A8-796C-4323-BF59-5EABDFC05745}" destId="{C6203AB3-2D15-4002-B536-9D6BBE043F91}" srcOrd="18" destOrd="0" presId="urn:microsoft.com/office/officeart/2008/layout/HexagonCluster"/>
    <dgm:cxn modelId="{1D304BB3-80C5-4EBE-B060-5E040FDB9B1C}" type="presParOf" srcId="{C6203AB3-2D15-4002-B536-9D6BBE043F91}" destId="{983DEC05-1D77-4DE4-BECF-E0FD0969D9F2}" srcOrd="0" destOrd="0" presId="urn:microsoft.com/office/officeart/2008/layout/HexagonCluster"/>
    <dgm:cxn modelId="{10119F7C-253E-440A-982D-BE3C379B52FD}" type="presParOf" srcId="{442C83A8-796C-4323-BF59-5EABDFC05745}" destId="{7892BAAF-A958-42ED-B17C-C782835DC92C}" srcOrd="19" destOrd="0" presId="urn:microsoft.com/office/officeart/2008/layout/HexagonCluster"/>
    <dgm:cxn modelId="{1CA1948C-2983-47F8-9011-074C1B29081A}" type="presParOf" srcId="{7892BAAF-A958-42ED-B17C-C782835DC92C}" destId="{252AD55D-0B1E-4B87-9CE8-612E05A92FCE}" srcOrd="0" destOrd="0" presId="urn:microsoft.com/office/officeart/2008/layout/HexagonCluster"/>
    <dgm:cxn modelId="{34F9EF80-04B0-4C56-8030-4BFFBBD46218}" type="presParOf" srcId="{442C83A8-796C-4323-BF59-5EABDFC05745}" destId="{B3F25860-8C65-4394-816B-4E4E2523FB58}" srcOrd="20" destOrd="0" presId="urn:microsoft.com/office/officeart/2008/layout/HexagonCluster"/>
    <dgm:cxn modelId="{459DA98F-6579-41E0-B5DF-28788FE86A13}" type="presParOf" srcId="{B3F25860-8C65-4394-816B-4E4E2523FB58}" destId="{B3909084-55F7-4893-AAC4-46F0140F0DB5}" srcOrd="0" destOrd="0" presId="urn:microsoft.com/office/officeart/2008/layout/HexagonCluster"/>
    <dgm:cxn modelId="{23551E7E-71CD-47AB-B567-F06D5EF585BD}" type="presParOf" srcId="{442C83A8-796C-4323-BF59-5EABDFC05745}" destId="{E0927EC1-789A-4ED8-9C91-F8B339AB173F}" srcOrd="21" destOrd="0" presId="urn:microsoft.com/office/officeart/2008/layout/HexagonCluster"/>
    <dgm:cxn modelId="{0A0BED82-B8A9-4669-90C7-E4E76851A124}" type="presParOf" srcId="{E0927EC1-789A-4ED8-9C91-F8B339AB173F}" destId="{EA66973C-1997-435D-AA26-031EB16B58A8}" srcOrd="0" destOrd="0" presId="urn:microsoft.com/office/officeart/2008/layout/HexagonCluster"/>
    <dgm:cxn modelId="{6BF3EA51-99B5-4177-A5A8-F751BA158F66}" type="presParOf" srcId="{442C83A8-796C-4323-BF59-5EABDFC05745}" destId="{C95555ED-73B5-4BE7-B707-D0FA6E8B866C}" srcOrd="22" destOrd="0" presId="urn:microsoft.com/office/officeart/2008/layout/HexagonCluster"/>
    <dgm:cxn modelId="{8A3EB301-11D4-4727-8BFC-F0C72DBB4E84}" type="presParOf" srcId="{C95555ED-73B5-4BE7-B707-D0FA6E8B866C}" destId="{BF24DF45-11DE-4786-8D0D-2FC14800C724}" srcOrd="0" destOrd="0" presId="urn:microsoft.com/office/officeart/2008/layout/HexagonCluster"/>
    <dgm:cxn modelId="{094BBBD8-3847-44FC-A388-EA46DE9F68A6}" type="presParOf" srcId="{442C83A8-796C-4323-BF59-5EABDFC05745}" destId="{F7514440-4BE3-4EB7-9E85-23E22816564E}" srcOrd="23" destOrd="0" presId="urn:microsoft.com/office/officeart/2008/layout/HexagonCluster"/>
    <dgm:cxn modelId="{5A01F24A-630B-445A-BE08-0AA0CC9E2A2D}" type="presParOf" srcId="{F7514440-4BE3-4EB7-9E85-23E22816564E}" destId="{2EF18507-AD74-487F-865F-D3E54C5381F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FD0F1-640E-4857-8FDB-C9FBFE706D7C}">
      <dsp:nvSpPr>
        <dsp:cNvPr id="0" name=""/>
        <dsp:cNvSpPr/>
      </dsp:nvSpPr>
      <dsp:spPr>
        <a:xfrm>
          <a:off x="3247112" y="-66265"/>
          <a:ext cx="1490974" cy="110223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200" b="1" kern="1200" dirty="0">
              <a:solidFill>
                <a:schemeClr val="tx1"/>
              </a:solidFill>
            </a:rPr>
            <a:t>理解其意涵及原則</a:t>
          </a:r>
        </a:p>
      </dsp:txBody>
      <dsp:txXfrm>
        <a:off x="3300918" y="-12459"/>
        <a:ext cx="1383362" cy="994619"/>
      </dsp:txXfrm>
    </dsp:sp>
    <dsp:sp modelId="{C2DC90FF-71C4-4A45-B82E-3126EA36C004}">
      <dsp:nvSpPr>
        <dsp:cNvPr id="0" name=""/>
        <dsp:cNvSpPr/>
      </dsp:nvSpPr>
      <dsp:spPr>
        <a:xfrm>
          <a:off x="1797664" y="557586"/>
          <a:ext cx="4986874" cy="4986874"/>
        </a:xfrm>
        <a:custGeom>
          <a:avLst/>
          <a:gdLst/>
          <a:ahLst/>
          <a:cxnLst/>
          <a:rect l="0" t="0" r="0" b="0"/>
          <a:pathLst>
            <a:path>
              <a:moveTo>
                <a:pt x="3123332" y="80874"/>
              </a:moveTo>
              <a:arcTo wR="2493437" hR="2493437" stAng="17077961" swAng="78275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E3922-5E6F-4BB9-A7F2-5E6D0143DB4B}">
      <dsp:nvSpPr>
        <dsp:cNvPr id="0" name=""/>
        <dsp:cNvSpPr/>
      </dsp:nvSpPr>
      <dsp:spPr>
        <a:xfrm>
          <a:off x="5256582" y="936107"/>
          <a:ext cx="1650161" cy="982869"/>
        </a:xfrm>
        <a:prstGeom prst="roundRect">
          <a:avLst/>
        </a:prstGeom>
        <a:gradFill rotWithShape="0">
          <a:gsLst>
            <a:gs pos="0">
              <a:schemeClr val="accent4">
                <a:hueOff val="1732616"/>
                <a:satOff val="-7995"/>
                <a:lumOff val="294"/>
                <a:alphaOff val="0"/>
                <a:shade val="51000"/>
                <a:satMod val="130000"/>
              </a:schemeClr>
            </a:gs>
            <a:gs pos="80000">
              <a:schemeClr val="accent4">
                <a:hueOff val="1732616"/>
                <a:satOff val="-7995"/>
                <a:lumOff val="294"/>
                <a:alphaOff val="0"/>
                <a:shade val="93000"/>
                <a:satMod val="130000"/>
              </a:schemeClr>
            </a:gs>
            <a:gs pos="100000">
              <a:schemeClr val="accent4">
                <a:hueOff val="1732616"/>
                <a:satOff val="-7995"/>
                <a:lumOff val="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tx1"/>
              </a:solidFill>
            </a:rPr>
            <a:t>組織成員</a:t>
          </a:r>
        </a:p>
      </dsp:txBody>
      <dsp:txXfrm>
        <a:off x="5304562" y="984087"/>
        <a:ext cx="1554201" cy="886909"/>
      </dsp:txXfrm>
    </dsp:sp>
    <dsp:sp modelId="{3BB6B9F8-6127-4A92-BFE9-DF2C9592F277}">
      <dsp:nvSpPr>
        <dsp:cNvPr id="0" name=""/>
        <dsp:cNvSpPr/>
      </dsp:nvSpPr>
      <dsp:spPr>
        <a:xfrm>
          <a:off x="1641045" y="543268"/>
          <a:ext cx="4986874" cy="4986874"/>
        </a:xfrm>
        <a:custGeom>
          <a:avLst/>
          <a:gdLst/>
          <a:ahLst/>
          <a:cxnLst/>
          <a:rect l="0" t="0" r="0" b="0"/>
          <a:pathLst>
            <a:path>
              <a:moveTo>
                <a:pt x="4809653" y="1570198"/>
              </a:moveTo>
              <a:arcTo wR="2493437" hR="2493437" stAng="20296073" swAng="893535"/>
            </a:path>
          </a:pathLst>
        </a:custGeom>
        <a:noFill/>
        <a:ln w="9525" cap="flat" cmpd="sng" algn="ctr">
          <a:solidFill>
            <a:schemeClr val="accent4">
              <a:hueOff val="1732616"/>
              <a:satOff val="-7995"/>
              <a:lumOff val="29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91A1B-0391-43CE-8463-23857B66F0C2}">
      <dsp:nvSpPr>
        <dsp:cNvPr id="0" name=""/>
        <dsp:cNvSpPr/>
      </dsp:nvSpPr>
      <dsp:spPr>
        <a:xfrm>
          <a:off x="5760629" y="2952324"/>
          <a:ext cx="1623740" cy="1049130"/>
        </a:xfrm>
        <a:prstGeom prst="roundRect">
          <a:avLst/>
        </a:prstGeom>
        <a:solidFill>
          <a:srgbClr val="AB4D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tx1"/>
              </a:solidFill>
            </a:rPr>
            <a:t>需求評估</a:t>
          </a:r>
        </a:p>
      </dsp:txBody>
      <dsp:txXfrm>
        <a:off x="5811843" y="3003538"/>
        <a:ext cx="1521312" cy="946702"/>
      </dsp:txXfrm>
    </dsp:sp>
    <dsp:sp modelId="{E1D1CD34-2464-42CD-9C53-4AE761366BBE}">
      <dsp:nvSpPr>
        <dsp:cNvPr id="0" name=""/>
        <dsp:cNvSpPr/>
      </dsp:nvSpPr>
      <dsp:spPr>
        <a:xfrm>
          <a:off x="1749668" y="266617"/>
          <a:ext cx="4986874" cy="4986874"/>
        </a:xfrm>
        <a:custGeom>
          <a:avLst/>
          <a:gdLst/>
          <a:ahLst/>
          <a:cxnLst/>
          <a:rect l="0" t="0" r="0" b="0"/>
          <a:pathLst>
            <a:path>
              <a:moveTo>
                <a:pt x="4574083" y="3867532"/>
              </a:moveTo>
              <a:arcTo wR="2493437" hR="2493437" stAng="2006489" swAng="649269"/>
            </a:path>
          </a:pathLst>
        </a:custGeom>
        <a:noFill/>
        <a:ln w="9525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6EE07-ADA2-4864-81F2-D343C799112B}">
      <dsp:nvSpPr>
        <dsp:cNvPr id="0" name=""/>
        <dsp:cNvSpPr/>
      </dsp:nvSpPr>
      <dsp:spPr>
        <a:xfrm>
          <a:off x="4536511" y="4608521"/>
          <a:ext cx="1599856" cy="988559"/>
        </a:xfrm>
        <a:prstGeom prst="round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hade val="51000"/>
                <a:satMod val="130000"/>
              </a:schemeClr>
            </a:gs>
            <a:gs pos="80000">
              <a:schemeClr val="accent4">
                <a:hueOff val="5197847"/>
                <a:satOff val="-23984"/>
                <a:lumOff val="883"/>
                <a:alphaOff val="0"/>
                <a:shade val="93000"/>
                <a:satMod val="13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tx1"/>
              </a:solidFill>
            </a:rPr>
            <a:t>計畫目標</a:t>
          </a:r>
        </a:p>
      </dsp:txBody>
      <dsp:txXfrm>
        <a:off x="4584768" y="4656778"/>
        <a:ext cx="1503342" cy="892045"/>
      </dsp:txXfrm>
    </dsp:sp>
    <dsp:sp modelId="{CB5517BB-9BF7-417C-B5F4-3031BF88C9FE}">
      <dsp:nvSpPr>
        <dsp:cNvPr id="0" name=""/>
        <dsp:cNvSpPr/>
      </dsp:nvSpPr>
      <dsp:spPr>
        <a:xfrm>
          <a:off x="1951121" y="440794"/>
          <a:ext cx="4986874" cy="4986874"/>
        </a:xfrm>
        <a:custGeom>
          <a:avLst/>
          <a:gdLst/>
          <a:ahLst/>
          <a:cxnLst/>
          <a:rect l="0" t="0" r="0" b="0"/>
          <a:pathLst>
            <a:path>
              <a:moveTo>
                <a:pt x="2419523" y="4985778"/>
              </a:moveTo>
              <a:arcTo wR="2493437" hR="2493437" stAng="5501921" swAng="691521"/>
            </a:path>
          </a:pathLst>
        </a:custGeom>
        <a:noFill/>
        <a:ln w="9525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1FFB1-7B9D-4E81-BE0E-245A865916ED}">
      <dsp:nvSpPr>
        <dsp:cNvPr id="0" name=""/>
        <dsp:cNvSpPr/>
      </dsp:nvSpPr>
      <dsp:spPr>
        <a:xfrm>
          <a:off x="2152007" y="4563249"/>
          <a:ext cx="1562036" cy="1041006"/>
        </a:xfrm>
        <a:prstGeom prst="roundRect">
          <a:avLst/>
        </a:prstGeom>
        <a:solidFill>
          <a:srgbClr val="D24E3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tx1"/>
              </a:solidFill>
            </a:rPr>
            <a:t>推動重點</a:t>
          </a:r>
        </a:p>
      </dsp:txBody>
      <dsp:txXfrm>
        <a:off x="2202825" y="4614067"/>
        <a:ext cx="1460400" cy="939370"/>
      </dsp:txXfrm>
    </dsp:sp>
    <dsp:sp modelId="{9EB6E726-5B4B-4C68-BFC4-A8282D304ED0}">
      <dsp:nvSpPr>
        <dsp:cNvPr id="0" name=""/>
        <dsp:cNvSpPr/>
      </dsp:nvSpPr>
      <dsp:spPr>
        <a:xfrm>
          <a:off x="1313426" y="128760"/>
          <a:ext cx="4986874" cy="4986874"/>
        </a:xfrm>
        <a:custGeom>
          <a:avLst/>
          <a:gdLst/>
          <a:ahLst/>
          <a:cxnLst/>
          <a:rect l="0" t="0" r="0" b="0"/>
          <a:pathLst>
            <a:path>
              <a:moveTo>
                <a:pt x="822729" y="4344373"/>
              </a:moveTo>
              <a:arcTo wR="2493437" hR="2493437" stAng="7924217" swAng="577405"/>
            </a:path>
          </a:pathLst>
        </a:custGeom>
        <a:noFill/>
        <a:ln w="9525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ECF53-C5AB-45B1-9B8B-7E07BE67E32B}">
      <dsp:nvSpPr>
        <dsp:cNvPr id="0" name=""/>
        <dsp:cNvSpPr/>
      </dsp:nvSpPr>
      <dsp:spPr>
        <a:xfrm>
          <a:off x="749812" y="2947348"/>
          <a:ext cx="1639099" cy="1109152"/>
        </a:xfrm>
        <a:prstGeom prst="roundRect">
          <a:avLst/>
        </a:prstGeom>
        <a:gradFill rotWithShape="0">
          <a:gsLst>
            <a:gs pos="0">
              <a:schemeClr val="accent4">
                <a:hueOff val="8663078"/>
                <a:satOff val="-39973"/>
                <a:lumOff val="1471"/>
                <a:alphaOff val="0"/>
                <a:shade val="51000"/>
                <a:satMod val="130000"/>
              </a:schemeClr>
            </a:gs>
            <a:gs pos="80000">
              <a:schemeClr val="accent4">
                <a:hueOff val="8663078"/>
                <a:satOff val="-39973"/>
                <a:lumOff val="1471"/>
                <a:alphaOff val="0"/>
                <a:shade val="93000"/>
                <a:satMod val="130000"/>
              </a:schemeClr>
            </a:gs>
            <a:gs pos="100000">
              <a:schemeClr val="accent4">
                <a:hueOff val="8663078"/>
                <a:satOff val="-39973"/>
                <a:lumOff val="1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tx1"/>
              </a:solidFill>
            </a:rPr>
            <a:t>行動方案</a:t>
          </a:r>
        </a:p>
      </dsp:txBody>
      <dsp:txXfrm>
        <a:off x="803956" y="3001492"/>
        <a:ext cx="1530811" cy="1000864"/>
      </dsp:txXfrm>
    </dsp:sp>
    <dsp:sp modelId="{FCAB7B6E-511D-4A7C-92C8-19D495C4F233}">
      <dsp:nvSpPr>
        <dsp:cNvPr id="0" name=""/>
        <dsp:cNvSpPr/>
      </dsp:nvSpPr>
      <dsp:spPr>
        <a:xfrm>
          <a:off x="1506681" y="425247"/>
          <a:ext cx="4986874" cy="4986874"/>
        </a:xfrm>
        <a:custGeom>
          <a:avLst/>
          <a:gdLst/>
          <a:ahLst/>
          <a:cxnLst/>
          <a:rect l="0" t="0" r="0" b="0"/>
          <a:pathLst>
            <a:path>
              <a:moveTo>
                <a:pt x="4935" y="2336633"/>
              </a:moveTo>
              <a:arcTo wR="2493437" hR="2493437" stAng="11016331" swAng="775053"/>
            </a:path>
          </a:pathLst>
        </a:custGeom>
        <a:noFill/>
        <a:ln w="9525" cap="flat" cmpd="sng" algn="ctr">
          <a:solidFill>
            <a:schemeClr val="accent4">
              <a:hueOff val="8663078"/>
              <a:satOff val="-39973"/>
              <a:lumOff val="1471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39DAF-D1BD-46EE-B210-8D0B76BAF399}">
      <dsp:nvSpPr>
        <dsp:cNvPr id="0" name=""/>
        <dsp:cNvSpPr/>
      </dsp:nvSpPr>
      <dsp:spPr>
        <a:xfrm>
          <a:off x="1152128" y="936106"/>
          <a:ext cx="1631245" cy="1097659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hade val="51000"/>
                <a:satMod val="130000"/>
              </a:schemeClr>
            </a:gs>
            <a:gs pos="80000">
              <a:schemeClr val="accent4">
                <a:hueOff val="10395693"/>
                <a:satOff val="-47968"/>
                <a:lumOff val="1765"/>
                <a:alphaOff val="0"/>
                <a:shade val="93000"/>
                <a:satMod val="13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tx1"/>
              </a:solidFill>
            </a:rPr>
            <a:t>追蹤輔導</a:t>
          </a:r>
          <a:endParaRPr lang="en-US" altLang="zh-TW" sz="2200" b="1" kern="1200" dirty="0">
            <a:solidFill>
              <a:schemeClr val="tx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solidFill>
                <a:schemeClr val="tx1"/>
              </a:solidFill>
            </a:rPr>
            <a:t>成效評估</a:t>
          </a:r>
        </a:p>
      </dsp:txBody>
      <dsp:txXfrm>
        <a:off x="1205711" y="989689"/>
        <a:ext cx="1524079" cy="990493"/>
      </dsp:txXfrm>
    </dsp:sp>
    <dsp:sp modelId="{C6D34CCC-B2FA-4205-9D6D-E636822C84D9}">
      <dsp:nvSpPr>
        <dsp:cNvPr id="0" name=""/>
        <dsp:cNvSpPr/>
      </dsp:nvSpPr>
      <dsp:spPr>
        <a:xfrm>
          <a:off x="1396400" y="518599"/>
          <a:ext cx="4986874" cy="4986874"/>
        </a:xfrm>
        <a:custGeom>
          <a:avLst/>
          <a:gdLst/>
          <a:ahLst/>
          <a:cxnLst/>
          <a:rect l="0" t="0" r="0" b="0"/>
          <a:pathLst>
            <a:path>
              <a:moveTo>
                <a:pt x="1249954" y="332192"/>
              </a:moveTo>
              <a:arcTo wR="2493437" hR="2493437" stAng="14405149" swAng="675190"/>
            </a:path>
          </a:pathLst>
        </a:custGeom>
        <a:noFill/>
        <a:ln w="9525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7DC7-300C-46AF-9DB4-EA9CE4B8F745}" type="datetimeFigureOut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F950E-EFBE-499D-B412-19CE5338FF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744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D79CF-763F-482B-9C17-C8D6AB18DCA3}" type="datetimeFigureOut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D3D5D-DBBE-4D77-8B0A-AAED3B43B8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5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精進計畫推動小組組織圖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3D5D-DBBE-4D77-8B0A-AAED3B43B85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08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中央的支持與地方的作為</a:t>
            </a:r>
            <a:r>
              <a:rPr lang="en-US" altLang="zh-TW" dirty="0"/>
              <a:t>-</a:t>
            </a:r>
            <a:r>
              <a:rPr lang="zh-TW" altLang="en-US" dirty="0"/>
              <a:t>這張圖是本市推動十二年國民基本教育課程工作小組推動面向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3D5D-DBBE-4D77-8B0A-AAED3B43B85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26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學生學習、教師教學及學習成就評量設定檢核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3D5D-DBBE-4D77-8B0A-AAED3B43B85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01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協助學校逐步完成校訂課程的發展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3D5D-DBBE-4D77-8B0A-AAED3B43B85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18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將學生成績做系統性分析作為方案推動與評估，</a:t>
            </a:r>
            <a:r>
              <a:rPr lang="zh-TW" altLang="zh-TW" sz="1200" dirty="0">
                <a:effectLst/>
                <a:ea typeface="標楷體"/>
                <a:cs typeface="Times New Roman"/>
              </a:rPr>
              <a:t>欲藉由學生為主體的資料提供方案推動與評估的參考。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3D5D-DBBE-4D77-8B0A-AAED3B43B85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24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3D5D-DBBE-4D77-8B0A-AAED3B43B85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95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8032" y="2708920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600472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66D3-B3F8-4ABC-AE08-4599097F6D42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-89270" y="115189"/>
            <a:ext cx="9289032" cy="6495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1200" b="1" kern="1200" dirty="0">
                <a:solidFill>
                  <a:schemeClr val="lt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教育部國民及學前教育署</a:t>
            </a:r>
            <a:r>
              <a:rPr lang="en-US" altLang="zh-TW" sz="1200" b="1" kern="1200" dirty="0">
                <a:solidFill>
                  <a:schemeClr val="lt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107-108</a:t>
            </a:r>
            <a:r>
              <a:rPr lang="zh-TW" altLang="zh-TW" sz="1200" b="1" kern="1200" dirty="0">
                <a:solidFill>
                  <a:schemeClr val="lt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年度支持直轄市、縣（市）政府</a:t>
            </a:r>
            <a:endParaRPr lang="zh-TW" altLang="zh-TW" sz="1200" kern="1200" dirty="0">
              <a:solidFill>
                <a:schemeClr val="lt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algn="ctr"/>
            <a:r>
              <a:rPr lang="zh-TW" altLang="zh-TW" sz="1200" b="1" kern="1200" dirty="0">
                <a:solidFill>
                  <a:schemeClr val="lt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推動精進國民中學及國民小學教師教學專業與課程品質計畫</a:t>
            </a:r>
            <a:endParaRPr lang="zh-TW" altLang="en-US" sz="1200" b="1" dirty="0">
              <a:solidFill>
                <a:schemeClr val="bg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696854" y="878987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年度精進教學計畫撰寫工作坊</a:t>
            </a:r>
          </a:p>
        </p:txBody>
      </p:sp>
    </p:spTree>
    <p:extLst>
      <p:ext uri="{BB962C8B-B14F-4D97-AF65-F5344CB8AC3E}">
        <p14:creationId xmlns:p14="http://schemas.microsoft.com/office/powerpoint/2010/main" val="126491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9F7C-F488-42E3-BF50-DCD2E9772271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58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E3-F0C7-4CA7-A853-8680725E0F06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76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 marL="457200" indent="-457200">
              <a:buClr>
                <a:schemeClr val="accent6">
                  <a:lumMod val="50000"/>
                </a:schemeClr>
              </a:buClr>
              <a:buFont typeface="Times New Roman" panose="02020603050405020304" pitchFamily="18" charset="0"/>
              <a:buChar char="‣"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18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E18-619F-4344-B961-3FB1AA0ECCF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1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3FC-7AEF-495F-BBF5-3018EBE2EC7A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59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27F5-3AC8-4CE6-9C60-A75754A8ABDA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57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9E785-696C-4EEC-8A79-9AF8A5D6D4D8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B613-E7A7-44C8-A2E4-6AA339C2E1CD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21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F005-13D4-4275-8C8A-EF9ADF605708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5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4318-465B-415C-8A67-361FB1650E04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55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108年\108機關\教育局\1080116新課綱簡報母片\0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CBFA2288-DE33-49AA-8626-21C3F9536FFB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B4EBE323-27AD-48CD-9259-03C4B08878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Picture 3" descr="E:\108年\108機關\教育局\1080116新課綱簡報母片\師大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77" y="6190077"/>
            <a:ext cx="487751" cy="4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108年\108機關\教育局\1080116新課綱簡報母片\教育部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190077"/>
            <a:ext cx="487751" cy="4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108年\108機關\教育局\1080116新課綱簡報母片\金城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99414"/>
            <a:ext cx="1008112" cy="26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2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9781887-106E-4E59-BC21-4EF3B614DF27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EBE323-27AD-48CD-9259-03C4B08878FA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xmlns="" id="{AFCCBB09-3A31-4C17-8695-3739556BCF30}"/>
              </a:ext>
            </a:extLst>
          </p:cNvPr>
          <p:cNvSpPr txBox="1">
            <a:spLocks/>
          </p:cNvSpPr>
          <p:nvPr/>
        </p:nvSpPr>
        <p:spPr>
          <a:xfrm>
            <a:off x="457200" y="1678186"/>
            <a:ext cx="8363272" cy="261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zh-TW" sz="3200" dirty="0"/>
              <a:t>主題五：縣市精進教學計畫</a:t>
            </a:r>
            <a:r>
              <a:rPr lang="zh-HK" altLang="zh-TW" sz="3200" dirty="0"/>
              <a:t>架構</a:t>
            </a:r>
            <a:r>
              <a:rPr lang="zh-TW" altLang="zh-TW" sz="3200" dirty="0"/>
              <a:t>撰寫</a:t>
            </a:r>
            <a:r>
              <a:rPr lang="zh-HK" altLang="zh-TW" sz="3200" dirty="0"/>
              <a:t>實務操作</a:t>
            </a:r>
            <a:endParaRPr lang="en-US" altLang="zh-HK" sz="3200" dirty="0"/>
          </a:p>
          <a:p>
            <a:endParaRPr lang="en-US" altLang="zh-TW" sz="3200" dirty="0"/>
          </a:p>
          <a:p>
            <a:r>
              <a:rPr lang="zh-TW" altLang="en-US" dirty="0"/>
              <a:t>新竹市</a:t>
            </a:r>
            <a:endParaRPr lang="en-US" altLang="zh-HK" dirty="0"/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xmlns="" id="{47B80C73-F6BD-4359-B36D-CEA4C3438A36}"/>
              </a:ext>
            </a:extLst>
          </p:cNvPr>
          <p:cNvSpPr txBox="1">
            <a:spLocks/>
          </p:cNvSpPr>
          <p:nvPr/>
        </p:nvSpPr>
        <p:spPr>
          <a:xfrm>
            <a:off x="1371600" y="4653136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新竹市政府教育處 劉惠芬課程督學</a:t>
            </a:r>
            <a:endParaRPr lang="en-US" altLang="zh-TW" sz="2400" dirty="0"/>
          </a:p>
          <a:p>
            <a:r>
              <a:rPr lang="zh-TW" altLang="en-US" sz="2400" dirty="0"/>
              <a:t>新竹市政府教育處 李麗琦課程督學</a:t>
            </a:r>
          </a:p>
        </p:txBody>
      </p:sp>
    </p:spTree>
    <p:extLst>
      <p:ext uri="{BB962C8B-B14F-4D97-AF65-F5344CB8AC3E}">
        <p14:creationId xmlns:p14="http://schemas.microsoft.com/office/powerpoint/2010/main" val="38407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576064"/>
          </a:xfrm>
        </p:spPr>
        <p:txBody>
          <a:bodyPr>
            <a:noAutofit/>
          </a:bodyPr>
          <a:lstStyle/>
          <a:p>
            <a:r>
              <a:rPr lang="en-US" altLang="zh-TW" sz="2800" dirty="0">
                <a:solidFill>
                  <a:schemeClr val="tx1"/>
                </a:solidFill>
              </a:rPr>
              <a:t>108-109</a:t>
            </a:r>
            <a:r>
              <a:rPr lang="zh-TW" altLang="en-US" sz="2800" dirty="0">
                <a:solidFill>
                  <a:schemeClr val="tx1"/>
                </a:solidFill>
              </a:rPr>
              <a:t>年的</a:t>
            </a:r>
            <a:r>
              <a:rPr lang="en-US" altLang="zh-TW" sz="2800" dirty="0">
                <a:solidFill>
                  <a:schemeClr val="tx1"/>
                </a:solidFill>
              </a:rPr>
              <a:t>2</a:t>
            </a:r>
            <a:r>
              <a:rPr lang="zh-TW" altLang="en-US" sz="2800" dirty="0">
                <a:solidFill>
                  <a:schemeClr val="tx1"/>
                </a:solidFill>
              </a:rPr>
              <a:t>年期建立課程領導人中程計畫重點工作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10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35068"/>
              </p:ext>
            </p:extLst>
          </p:nvPr>
        </p:nvGraphicFramePr>
        <p:xfrm>
          <a:off x="539552" y="1052736"/>
          <a:ext cx="8136904" cy="5502974"/>
        </p:xfrm>
        <a:graphic>
          <a:graphicData uri="http://schemas.openxmlformats.org/drawingml/2006/table">
            <a:tbl>
              <a:tblPr firstRow="1" firstCol="1" bandRow="1"/>
              <a:tblGrid>
                <a:gridCol w="961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1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39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48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4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學</a:t>
                      </a:r>
                      <a:r>
                        <a:rPr lang="zh-TW" sz="1100" b="1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年度</a:t>
                      </a:r>
                      <a:endParaRPr lang="zh-TW" sz="11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22" marR="60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重點工作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22" marR="60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0">
                          <a:effectLst/>
                          <a:latin typeface="Calibri"/>
                          <a:ea typeface="標楷體"/>
                          <a:cs typeface="新細明體"/>
                        </a:rPr>
                        <a:t>培訓課程方針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22" marR="60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0">
                          <a:effectLst/>
                          <a:latin typeface="Calibri"/>
                          <a:ea typeface="標楷體"/>
                          <a:cs typeface="新細明體"/>
                        </a:rPr>
                        <a:t>與新課綱對應之說明</a:t>
                      </a:r>
                      <a:endParaRPr lang="zh-TW" sz="11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22" marR="60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3562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108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22" marR="60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zh-TW" sz="16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新課綱轉化力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zh-TW" sz="16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及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zh-TW" sz="16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新細明體"/>
                        </a:rPr>
                        <a:t>教師領導力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22" marR="60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zh-TW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成立城市美學、跨域跨校課程核心小組</a:t>
                      </a:r>
                      <a:r>
                        <a:rPr lang="zh-TW" altLang="en-US" sz="14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。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zh-TW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理解與詮釋十二年國教課綱理念與內涵。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zh-TW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3.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分析各校學校課程發展脈絡與條件。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zh-TW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4.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培養素養課程發展專業社群領導能力。</a:t>
                      </a: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05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/>
                          <a:cs typeface="Times New Roman"/>
                        </a:rPr>
                        <a:t>一、重建課程發展機制：</a:t>
                      </a:r>
                      <a:endParaRPr lang="zh-TW" altLang="zh-TW" sz="105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5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+mn-ea"/>
                          <a:cs typeface="Times New Roman"/>
                        </a:rPr>
                        <a:t>1.</a:t>
                      </a:r>
                      <a:r>
                        <a:rPr lang="zh-TW" altLang="zh-TW" sz="105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/>
                          <a:cs typeface="Times New Roman"/>
                        </a:rPr>
                        <a:t>將十二年國教「自發」「互動」「共好」之基本理念轉化為學校課程願景。</a:t>
                      </a:r>
                      <a:endParaRPr lang="zh-TW" altLang="zh-TW" sz="105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5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+mn-ea"/>
                          <a:cs typeface="Times New Roman"/>
                        </a:rPr>
                        <a:t>2.</a:t>
                      </a:r>
                      <a:r>
                        <a:rPr lang="zh-TW" altLang="zh-TW" sz="105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/>
                          <a:cs typeface="Times New Roman"/>
                        </a:rPr>
                        <a:t>掌握十二年國教課程目標「啟發生命潛能」「陶養生活知能」「促進生涯發展」「涵育公民責任」，發展學校課程目標。</a:t>
                      </a:r>
                      <a:endParaRPr lang="zh-TW" altLang="zh-TW" sz="105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5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+mn-ea"/>
                          <a:cs typeface="Times New Roman"/>
                        </a:rPr>
                        <a:t>3.</a:t>
                      </a:r>
                      <a:r>
                        <a:rPr lang="zh-TW" altLang="zh-TW" sz="105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/>
                          <a:cs typeface="Times New Roman"/>
                        </a:rPr>
                        <a:t>依據十二年國教課綱之核心素養，訂定學校本位課程之關鍵素養。</a:t>
                      </a:r>
                      <a:endParaRPr lang="zh-TW" altLang="zh-TW" sz="105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5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+mn-ea"/>
                          <a:cs typeface="Times New Roman"/>
                        </a:rPr>
                        <a:t>4.</a:t>
                      </a:r>
                      <a:r>
                        <a:rPr lang="zh-TW" altLang="zh-TW" sz="105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/>
                          <a:cs typeface="Times New Roman"/>
                        </a:rPr>
                        <a:t>建構推動十二年國教之學校課程發展組織。</a:t>
                      </a:r>
                      <a:endParaRPr lang="zh-TW" altLang="zh-TW" sz="105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05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/>
                          <a:cs typeface="Times New Roman"/>
                        </a:rPr>
                        <a:t>二、建立教師專業社群，以促進教師專業發展。</a:t>
                      </a:r>
                      <a:endParaRPr lang="zh-TW" altLang="zh-TW" sz="105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05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/>
                          <a:cs typeface="Times New Roman"/>
                        </a:rPr>
                        <a:t>三、重構落實十二年國教理念之學校本位課程。</a:t>
                      </a:r>
                      <a:endParaRPr lang="zh-TW" altLang="zh-TW" sz="105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05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/>
                          <a:cs typeface="Times New Roman"/>
                        </a:rPr>
                        <a:t>四、規劃與實施彈性學習課程，落實學校教育願景，強化學生全人及適性發展。</a:t>
                      </a:r>
                      <a:endParaRPr lang="zh-TW" altLang="zh-TW" sz="105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05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/>
                          <a:cs typeface="Times New Roman"/>
                        </a:rPr>
                        <a:t>五、型塑教師社群的課堂研究機制，以實踐自發、互動、共好的十二年國教課綱理念。</a:t>
                      </a:r>
                      <a:endParaRPr lang="zh-TW" altLang="zh-TW" sz="105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55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TW" sz="1600" b="1" kern="0" dirty="0">
                        <a:effectLst/>
                        <a:latin typeface="Calibri"/>
                        <a:ea typeface="標楷體"/>
                        <a:cs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600" b="1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素養導向的校本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600" b="1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課程領導力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600" b="1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及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600" b="1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素養導向教學的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600" b="1" kern="0" dirty="0">
                          <a:effectLst/>
                          <a:latin typeface="Calibri"/>
                          <a:ea typeface="標楷體"/>
                          <a:cs typeface="新細明體"/>
                        </a:rPr>
                        <a:t>教學領導力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22" marR="60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r>
                        <a:rPr lang="en-US" altLang="zh-TW" sz="14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.</a:t>
                      </a:r>
                      <a:r>
                        <a:rPr lang="zh-TW" altLang="zh-TW" sz="14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依據新課綱建構學校課程願景及目標，</a:t>
                      </a:r>
                      <a:r>
                        <a:rPr lang="en-US" altLang="zh-TW" sz="14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2.</a:t>
                      </a:r>
                      <a:r>
                        <a:rPr lang="zh-TW" altLang="zh-TW" sz="14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發展素養導向彈性學習課程架構及內容。</a:t>
                      </a: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3.</a:t>
                      </a:r>
                      <a:r>
                        <a:rPr lang="zh-TW" altLang="zh-TW" sz="14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發展素養導向的教學模組及策略。</a:t>
                      </a: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4.</a:t>
                      </a:r>
                      <a:r>
                        <a:rPr lang="zh-TW" altLang="zh-TW" sz="14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規劃素養導向學校本位整體計畫。</a:t>
                      </a: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5.</a:t>
                      </a:r>
                      <a:r>
                        <a:rPr lang="zh-TW" altLang="zh-TW" sz="1400" kern="100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培養素養導向課程教學的領導力</a:t>
                      </a:r>
                    </a:p>
                    <a:p>
                      <a:pPr marL="0" lvl="0" indent="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14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668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109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0722" marR="60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zh-TW" altLang="zh-TW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標楷體"/>
                          <a:cs typeface="新細明體"/>
                        </a:rPr>
                        <a:t>素養導向課程教學課室研究領導力</a:t>
                      </a:r>
                      <a:endParaRPr lang="zh-TW" altLang="zh-TW" sz="12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60722" marR="607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1.</a:t>
                      </a: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依據新課綱精神，試行素養導向之教學。</a:t>
                      </a:r>
                    </a:p>
                    <a:p>
                      <a:r>
                        <a:rPr lang="en-US" altLang="zh-TW" sz="14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2.</a:t>
                      </a: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核心工作團隊持續發展彈性課程方案及素養導向的教學模組與策略。</a:t>
                      </a:r>
                    </a:p>
                    <a:p>
                      <a:r>
                        <a:rPr lang="en-US" altLang="zh-TW" sz="14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3.</a:t>
                      </a:r>
                      <a:r>
                        <a:rPr lang="zh-TW" altLang="zh-TW" sz="1400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透過全校教師會議，研討素養導向的課程方案、教學模式及策略，並進行課室研究。</a:t>
                      </a:r>
                    </a:p>
                    <a:p>
                      <a:pPr marL="0" lvl="0" indent="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4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教師專業成長需求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8" y="1412776"/>
            <a:ext cx="77436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44" y="3954477"/>
            <a:ext cx="7632848" cy="23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橢圓 2"/>
          <p:cNvSpPr/>
          <p:nvPr/>
        </p:nvSpPr>
        <p:spPr>
          <a:xfrm>
            <a:off x="5838408" y="1713582"/>
            <a:ext cx="576064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419872" y="4155700"/>
            <a:ext cx="576064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724128" y="4177308"/>
            <a:ext cx="576064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32" y="4149080"/>
            <a:ext cx="5969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821" y="1700808"/>
            <a:ext cx="5969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73574"/>
              </p:ext>
            </p:extLst>
          </p:nvPr>
        </p:nvGraphicFramePr>
        <p:xfrm>
          <a:off x="539552" y="1700808"/>
          <a:ext cx="8229600" cy="464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435280" cy="1152128"/>
          </a:xfrm>
        </p:spPr>
        <p:txBody>
          <a:bodyPr>
            <a:noAutofit/>
          </a:bodyPr>
          <a:lstStyle/>
          <a:p>
            <a:pPr algn="l"/>
            <a:r>
              <a:rPr lang="zh-TW" altLang="en-US" sz="3600" dirty="0">
                <a:solidFill>
                  <a:schemeClr val="tx1"/>
                </a:solidFill>
              </a:rPr>
              <a:t>知己知彼</a:t>
            </a:r>
            <a:r>
              <a:rPr lang="en-US" altLang="zh-TW" sz="3600" dirty="0">
                <a:solidFill>
                  <a:schemeClr val="tx1"/>
                </a:solidFill>
              </a:rPr>
              <a:t>—</a:t>
            </a:r>
            <a:r>
              <a:rPr lang="zh-TW" altLang="en-US" sz="3600" dirty="0">
                <a:solidFill>
                  <a:schemeClr val="tx1"/>
                </a:solidFill>
              </a:rPr>
              <a:t>學生學習成效需求</a:t>
            </a:r>
            <a:r>
              <a:rPr lang="en-US" altLang="zh-TW" sz="3600" dirty="0">
                <a:solidFill>
                  <a:schemeClr val="tx1"/>
                </a:solidFill>
              </a:rPr>
              <a:t/>
            </a:r>
            <a:br>
              <a:rPr lang="en-US" altLang="zh-TW" sz="3600" dirty="0">
                <a:solidFill>
                  <a:schemeClr val="tx1"/>
                </a:solidFill>
              </a:rPr>
            </a:br>
            <a:r>
              <a:rPr lang="en-US" altLang="zh-TW" sz="2800" dirty="0">
                <a:solidFill>
                  <a:schemeClr val="tx1"/>
                </a:solidFill>
              </a:rPr>
              <a:t>108</a:t>
            </a:r>
            <a:r>
              <a:rPr lang="zh-TW" altLang="en-US" sz="2800" dirty="0">
                <a:solidFill>
                  <a:schemeClr val="tx1"/>
                </a:solidFill>
              </a:rPr>
              <a:t>年度國中教育會考</a:t>
            </a:r>
            <a:r>
              <a:rPr lang="zh-TW" altLang="en-US" sz="2800" dirty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en-US" altLang="zh-TW" sz="2800" dirty="0">
                <a:solidFill>
                  <a:schemeClr val="tx1"/>
                </a:solidFill>
              </a:rPr>
              <a:t>108</a:t>
            </a:r>
            <a:r>
              <a:rPr lang="zh-TW" altLang="en-US" sz="2800" dirty="0">
                <a:solidFill>
                  <a:schemeClr val="tx1"/>
                </a:solidFill>
              </a:rPr>
              <a:t>年國小學力檢測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04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108</a:t>
            </a:r>
            <a:r>
              <a:rPr lang="zh-TW" altLang="en-US" sz="3600" dirty="0">
                <a:solidFill>
                  <a:schemeClr val="tx1"/>
                </a:solidFill>
              </a:rPr>
              <a:t>學年度學校願景彙整表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8341739" cy="5544616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16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240360" cy="93610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計劃目標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92516"/>
            <a:ext cx="7344816" cy="4633646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27584" y="1484784"/>
            <a:ext cx="208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新竹市教育願景</a:t>
            </a:r>
          </a:p>
        </p:txBody>
      </p:sp>
    </p:spTree>
    <p:extLst>
      <p:ext uri="{BB962C8B-B14F-4D97-AF65-F5344CB8AC3E}">
        <p14:creationId xmlns:p14="http://schemas.microsoft.com/office/powerpoint/2010/main" val="4232897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63265"/>
              </p:ext>
            </p:extLst>
          </p:nvPr>
        </p:nvGraphicFramePr>
        <p:xfrm>
          <a:off x="467544" y="2420888"/>
          <a:ext cx="8219256" cy="3705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635080" cy="864096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109</a:t>
            </a:r>
            <a:r>
              <a:rPr lang="zh-TW" altLang="en-US" dirty="0">
                <a:solidFill>
                  <a:schemeClr val="tx1"/>
                </a:solidFill>
              </a:rPr>
              <a:t>學年度精進計畫推動目標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4427984" y="1412776"/>
            <a:ext cx="1800200" cy="1713989"/>
          </a:xfrm>
          <a:prstGeom prst="wedge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>
              <a:spcAft>
                <a:spcPts val="0"/>
              </a:spcAft>
              <a:tabLst>
                <a:tab pos="457200" algn="l"/>
              </a:tabLst>
            </a:pPr>
            <a:r>
              <a:rPr lang="en-US" sz="1200" b="1" dirty="0">
                <a:solidFill>
                  <a:schemeClr val="bg1"/>
                </a:solidFill>
                <a:effectLst/>
              </a:rPr>
              <a:t>10</a:t>
            </a:r>
            <a:r>
              <a:rPr lang="en-US" altLang="zh-TW" sz="1200" b="1" dirty="0">
                <a:solidFill>
                  <a:schemeClr val="bg1"/>
                </a:solidFill>
                <a:effectLst/>
              </a:rPr>
              <a:t>9</a:t>
            </a:r>
            <a:r>
              <a:rPr lang="en-US" sz="1200" b="1" dirty="0">
                <a:solidFill>
                  <a:schemeClr val="bg1"/>
                </a:solidFill>
                <a:effectLst/>
                <a:latin typeface="新細明體"/>
                <a:ea typeface="新細明體"/>
              </a:rPr>
              <a:t>學年度</a:t>
            </a:r>
            <a:endParaRPr lang="zh-TW" sz="1200" dirty="0">
              <a:solidFill>
                <a:schemeClr val="bg1"/>
              </a:solidFill>
              <a:effectLst/>
              <a:ea typeface="新細明體"/>
              <a:cs typeface="Times New Roman"/>
            </a:endParaRPr>
          </a:p>
          <a:p>
            <a:pPr marL="457200" indent="-228600">
              <a:spcAft>
                <a:spcPts val="0"/>
              </a:spcAft>
              <a:tabLst>
                <a:tab pos="457200" algn="l"/>
              </a:tabLst>
            </a:pPr>
            <a:r>
              <a:rPr lang="en-US" sz="1200" b="1" dirty="0" err="1">
                <a:solidFill>
                  <a:srgbClr val="000000"/>
                </a:solidFill>
                <a:effectLst/>
                <a:latin typeface="新細明體"/>
                <a:ea typeface="新細明體"/>
              </a:rPr>
              <a:t>深化課程與教</a:t>
            </a:r>
            <a:r>
              <a:rPr lang="zh-TW" sz="1200" b="1" dirty="0">
                <a:solidFill>
                  <a:srgbClr val="000000"/>
                </a:solidFill>
                <a:effectLst/>
                <a:ea typeface="新細明體"/>
              </a:rPr>
              <a:t>學實踐</a:t>
            </a:r>
            <a:endParaRPr lang="zh-TW" sz="1200" dirty="0">
              <a:effectLst/>
              <a:ea typeface="新細明體"/>
              <a:cs typeface="Times New Roman"/>
            </a:endParaRPr>
          </a:p>
          <a:p>
            <a:pPr marL="457200" indent="-228600">
              <a:spcAft>
                <a:spcPts val="0"/>
              </a:spcAft>
              <a:tabLst>
                <a:tab pos="457200" algn="l"/>
              </a:tabLst>
            </a:pPr>
            <a:r>
              <a:rPr lang="zh-TW" sz="1200" b="1" dirty="0">
                <a:solidFill>
                  <a:srgbClr val="000000"/>
                </a:solidFill>
                <a:effectLst/>
                <a:ea typeface="新細明體"/>
              </a:rPr>
              <a:t>健全專業支持與成長系統</a:t>
            </a:r>
            <a:endParaRPr lang="zh-TW" sz="1200" dirty="0">
              <a:effectLst/>
              <a:ea typeface="新細明體"/>
              <a:cs typeface="Times New Roman"/>
            </a:endParaRPr>
          </a:p>
          <a:p>
            <a:pPr marL="457200" indent="-228600">
              <a:spcAft>
                <a:spcPts val="0"/>
              </a:spcAft>
              <a:tabLst>
                <a:tab pos="457200" algn="l"/>
              </a:tabLst>
            </a:pPr>
            <a:r>
              <a:rPr lang="en-US" sz="1200" b="1" dirty="0" err="1">
                <a:solidFill>
                  <a:srgbClr val="000000"/>
                </a:solidFill>
                <a:effectLst/>
                <a:latin typeface="新細明體"/>
                <a:ea typeface="新細明體"/>
              </a:rPr>
              <a:t>推動跨域與素養導向</a:t>
            </a:r>
            <a:endParaRPr lang="zh-TW" sz="1200" dirty="0">
              <a:effectLst/>
              <a:ea typeface="新細明體"/>
              <a:cs typeface="Times New Roman"/>
            </a:endParaRPr>
          </a:p>
          <a:p>
            <a:pPr marL="457200" indent="-228600">
              <a:spcAft>
                <a:spcPts val="0"/>
              </a:spcAft>
              <a:tabLst>
                <a:tab pos="457200" algn="l"/>
              </a:tabLst>
            </a:pPr>
            <a:r>
              <a:rPr lang="en-US" sz="1200" b="1" dirty="0" err="1">
                <a:solidFill>
                  <a:srgbClr val="000000"/>
                </a:solidFill>
                <a:effectLst/>
                <a:latin typeface="新細明體"/>
                <a:ea typeface="新細明體"/>
              </a:rPr>
              <a:t>智慧學習</a:t>
            </a:r>
            <a:endParaRPr lang="zh-TW" sz="1200" dirty="0">
              <a:effectLst/>
              <a:ea typeface="新細明體"/>
              <a:cs typeface="Times New Roman"/>
            </a:endParaRPr>
          </a:p>
          <a:p>
            <a:pPr marL="457200" indent="-228600">
              <a:spcAft>
                <a:spcPts val="0"/>
              </a:spcAft>
              <a:tabLst>
                <a:tab pos="457200" algn="l"/>
              </a:tabLst>
            </a:pPr>
            <a:r>
              <a:rPr lang="en-US" sz="1200" b="1" dirty="0" err="1">
                <a:solidFill>
                  <a:srgbClr val="000000"/>
                </a:solidFill>
                <a:effectLst/>
                <a:latin typeface="新細明體"/>
                <a:ea typeface="新細明體"/>
              </a:rPr>
              <a:t>營造有機運轉分享平台</a:t>
            </a:r>
            <a:endParaRPr lang="zh-TW" sz="1200" dirty="0">
              <a:effectLst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kern="100" dirty="0">
                <a:effectLst/>
                <a:ea typeface="新細明體"/>
                <a:cs typeface="Times New Roman"/>
              </a:rPr>
              <a:t> </a:t>
            </a:r>
            <a:endParaRPr lang="zh-TW" sz="1200" kern="100" dirty="0">
              <a:effectLst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3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4032448" cy="86409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精進推動重點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16</a:t>
            </a:fld>
            <a:endParaRPr lang="zh-TW" altLang="en-US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2088967312"/>
              </p:ext>
            </p:extLst>
          </p:nvPr>
        </p:nvGraphicFramePr>
        <p:xfrm>
          <a:off x="467544" y="1056854"/>
          <a:ext cx="8136904" cy="577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00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200800" cy="854968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chemeClr val="tx1"/>
                </a:solidFill>
              </a:rPr>
              <a:t>輔導團與教專中心創新育成新風貌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自</a:t>
            </a:r>
            <a:r>
              <a:rPr lang="en-US" altLang="zh-TW" sz="2400" dirty="0"/>
              <a:t>105</a:t>
            </a:r>
            <a:r>
              <a:rPr lang="zh-TW" altLang="en-US" sz="2400" dirty="0"/>
              <a:t>學年度開始，輔導團與教專中心進行多次對話，已從三個面向進行教專中心與輔導團的整併</a:t>
            </a:r>
            <a:r>
              <a:rPr lang="en-US" altLang="zh-TW" sz="2400" dirty="0"/>
              <a:t>:</a:t>
            </a:r>
          </a:p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0422"/>
            <a:ext cx="786900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082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本市輔導團員參與認證比例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4816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2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輔導團及教專中心融合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1" y="1124744"/>
            <a:ext cx="8149437" cy="5001419"/>
          </a:xfrm>
        </p:spPr>
      </p:pic>
    </p:spTree>
    <p:extLst>
      <p:ext uri="{BB962C8B-B14F-4D97-AF65-F5344CB8AC3E}">
        <p14:creationId xmlns:p14="http://schemas.microsoft.com/office/powerpoint/2010/main" val="279450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411110"/>
            <a:ext cx="3672408" cy="60685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543550" y="6211888"/>
            <a:ext cx="2530079" cy="654050"/>
          </a:xfrm>
        </p:spPr>
        <p:txBody>
          <a:bodyPr/>
          <a:lstStyle/>
          <a:p>
            <a:pPr algn="l">
              <a:defRPr/>
            </a:pP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http://life.nthu.edu.tw/~b851622/Biology/Structure%5B1%5D.htm</a:t>
            </a:r>
            <a:fld id="{865F3FB1-01E3-48E6-A553-0396000E22BF}" type="slidenum">
              <a:rPr lang="zh-TW" alt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pPr algn="l">
                <a:defRPr/>
              </a:pPr>
              <a:t>2</a:t>
            </a:fld>
            <a:endParaRPr lang="zh-TW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86" name="矩形 7"/>
          <p:cNvSpPr>
            <a:spLocks noChangeArrowheads="1"/>
          </p:cNvSpPr>
          <p:nvPr/>
        </p:nvSpPr>
        <p:spPr bwMode="auto">
          <a:xfrm>
            <a:off x="899592" y="1122817"/>
            <a:ext cx="3709625" cy="464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2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在邂逅（</a:t>
            </a:r>
            <a:r>
              <a:rPr lang="en-US" altLang="zh-TW" sz="2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encounter</a:t>
            </a:r>
            <a:r>
              <a:rPr lang="zh-TW" altLang="en-US" sz="2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）之處，並沒有完全無知的人，也沒有絕對的先知；那兒有的只是一些正在進行嘗試的人們，他們聚在一起，想要學到比他們現在所知更多的東西。                </a:t>
            </a:r>
            <a:endParaRPr lang="en-US" altLang="zh-TW" sz="28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algn="r">
              <a:lnSpc>
                <a:spcPct val="120000"/>
              </a:lnSpc>
              <a:spcBef>
                <a:spcPts val="1200"/>
              </a:spcBef>
            </a:pPr>
            <a:r>
              <a:rPr lang="en-US" altLang="zh-TW" sz="1400" dirty="0">
                <a:ea typeface="標楷體" pitchFamily="65" charset="-120"/>
              </a:rPr>
              <a:t>—P. Freire</a:t>
            </a:r>
            <a:r>
              <a:rPr lang="zh-TW" altLang="en-US" sz="1400" dirty="0">
                <a:ea typeface="標楷體" pitchFamily="65" charset="-120"/>
              </a:rPr>
              <a:t>（</a:t>
            </a:r>
            <a:r>
              <a:rPr lang="en-US" altLang="zh-TW" sz="1400" dirty="0">
                <a:ea typeface="標楷體" pitchFamily="65" charset="-120"/>
              </a:rPr>
              <a:t>1970/2003:131</a:t>
            </a:r>
            <a:r>
              <a:rPr lang="zh-TW" altLang="en-US" sz="1400" dirty="0">
                <a:ea typeface="標楷體" pitchFamily="65" charset="-120"/>
              </a:rPr>
              <a:t>）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39441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>
                <a:solidFill>
                  <a:schemeClr val="tx1"/>
                </a:solidFill>
              </a:rPr>
              <a:t>實施重點與行動方案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268413"/>
            <a:ext cx="6480720" cy="4857750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664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59024"/>
          </a:xfrm>
        </p:spPr>
        <p:txBody>
          <a:bodyPr>
            <a:no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109</a:t>
            </a:r>
            <a:r>
              <a:rPr lang="zh-TW" altLang="en-US" sz="3600" dirty="0">
                <a:solidFill>
                  <a:schemeClr val="tx1"/>
                </a:solidFill>
              </a:rPr>
              <a:t>學年度本市精進教學品質整體發展藍圖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984775" cy="5001419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047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整合資源共同推動課程與教學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22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1475656" y="1317954"/>
            <a:ext cx="6469942" cy="4339455"/>
            <a:chOff x="1475656" y="1317954"/>
            <a:chExt cx="6469942" cy="4339455"/>
          </a:xfrm>
        </p:grpSpPr>
        <p:sp>
          <p:nvSpPr>
            <p:cNvPr id="8" name="Freeform: Shape 55">
              <a:extLst>
                <a:ext uri="{FF2B5EF4-FFF2-40B4-BE49-F238E27FC236}">
                  <a16:creationId xmlns:a16="http://schemas.microsoft.com/office/drawing/2014/main" xmlns="" id="{6488B436-CD9F-A048-AE8D-63841F64D139}"/>
                </a:ext>
              </a:extLst>
            </p:cNvPr>
            <p:cNvSpPr txBox="1">
              <a:spLocks/>
            </p:cNvSpPr>
            <p:nvPr/>
          </p:nvSpPr>
          <p:spPr>
            <a:xfrm>
              <a:off x="5497325" y="1386485"/>
              <a:ext cx="2376264" cy="2307733"/>
            </a:xfrm>
            <a:custGeom>
              <a:avLst/>
              <a:gdLst>
                <a:gd name="connsiteX0" fmla="*/ 1077119 w 2154238"/>
                <a:gd name="connsiteY0" fmla="*/ 0 h 2541588"/>
                <a:gd name="connsiteX1" fmla="*/ 1383384 w 2154238"/>
                <a:gd name="connsiteY1" fmla="*/ 116944 h 2541588"/>
                <a:gd name="connsiteX2" fmla="*/ 1271779 w 2154238"/>
                <a:gd name="connsiteY2" fmla="*/ 319648 h 2541588"/>
                <a:gd name="connsiteX3" fmla="*/ 1318498 w 2154238"/>
                <a:gd name="connsiteY3" fmla="*/ 428796 h 2541588"/>
                <a:gd name="connsiteX4" fmla="*/ 1637740 w 2154238"/>
                <a:gd name="connsiteY4" fmla="*/ 465178 h 2541588"/>
                <a:gd name="connsiteX5" fmla="*/ 1640336 w 2154238"/>
                <a:gd name="connsiteY5" fmla="*/ 465178 h 2541588"/>
                <a:gd name="connsiteX6" fmla="*/ 1972555 w 2154238"/>
                <a:gd name="connsiteY6" fmla="*/ 374222 h 2541588"/>
                <a:gd name="connsiteX7" fmla="*/ 2050419 w 2154238"/>
                <a:gd name="connsiteY7" fmla="*/ 413203 h 2541588"/>
                <a:gd name="connsiteX8" fmla="*/ 2130879 w 2154238"/>
                <a:gd name="connsiteY8" fmla="*/ 652289 h 2541588"/>
                <a:gd name="connsiteX9" fmla="*/ 2154238 w 2154238"/>
                <a:gd name="connsiteY9" fmla="*/ 862789 h 2541588"/>
                <a:gd name="connsiteX10" fmla="*/ 2086756 w 2154238"/>
                <a:gd name="connsiteY10" fmla="*/ 1003122 h 2541588"/>
                <a:gd name="connsiteX11" fmla="*/ 1855759 w 2154238"/>
                <a:gd name="connsiteY11" fmla="*/ 878381 h 2541588"/>
                <a:gd name="connsiteX12" fmla="*/ 1666290 w 2154238"/>
                <a:gd name="connsiteY12" fmla="*/ 1270794 h 2541588"/>
                <a:gd name="connsiteX13" fmla="*/ 1666290 w 2154238"/>
                <a:gd name="connsiteY13" fmla="*/ 1273393 h 2541588"/>
                <a:gd name="connsiteX14" fmla="*/ 1855759 w 2154238"/>
                <a:gd name="connsiteY14" fmla="*/ 1663207 h 2541588"/>
                <a:gd name="connsiteX15" fmla="*/ 2086756 w 2154238"/>
                <a:gd name="connsiteY15" fmla="*/ 1541065 h 2541588"/>
                <a:gd name="connsiteX16" fmla="*/ 2154238 w 2154238"/>
                <a:gd name="connsiteY16" fmla="*/ 1681398 h 2541588"/>
                <a:gd name="connsiteX17" fmla="*/ 2130879 w 2154238"/>
                <a:gd name="connsiteY17" fmla="*/ 1889299 h 2541588"/>
                <a:gd name="connsiteX18" fmla="*/ 2050419 w 2154238"/>
                <a:gd name="connsiteY18" fmla="*/ 2130984 h 2541588"/>
                <a:gd name="connsiteX19" fmla="*/ 1972555 w 2154238"/>
                <a:gd name="connsiteY19" fmla="*/ 2169965 h 2541588"/>
                <a:gd name="connsiteX20" fmla="*/ 1640336 w 2154238"/>
                <a:gd name="connsiteY20" fmla="*/ 2079009 h 2541588"/>
                <a:gd name="connsiteX21" fmla="*/ 1637740 w 2154238"/>
                <a:gd name="connsiteY21" fmla="*/ 2079009 h 2541588"/>
                <a:gd name="connsiteX22" fmla="*/ 1318498 w 2154238"/>
                <a:gd name="connsiteY22" fmla="*/ 2115391 h 2541588"/>
                <a:gd name="connsiteX23" fmla="*/ 1271779 w 2154238"/>
                <a:gd name="connsiteY23" fmla="*/ 2224539 h 2541588"/>
                <a:gd name="connsiteX24" fmla="*/ 1383384 w 2154238"/>
                <a:gd name="connsiteY24" fmla="*/ 2427243 h 2541588"/>
                <a:gd name="connsiteX25" fmla="*/ 1077119 w 2154238"/>
                <a:gd name="connsiteY25" fmla="*/ 2541588 h 2541588"/>
                <a:gd name="connsiteX26" fmla="*/ 770854 w 2154238"/>
                <a:gd name="connsiteY26" fmla="*/ 2427243 h 2541588"/>
                <a:gd name="connsiteX27" fmla="*/ 882459 w 2154238"/>
                <a:gd name="connsiteY27" fmla="*/ 2224539 h 2541588"/>
                <a:gd name="connsiteX28" fmla="*/ 833145 w 2154238"/>
                <a:gd name="connsiteY28" fmla="*/ 2115391 h 2541588"/>
                <a:gd name="connsiteX29" fmla="*/ 516498 w 2154238"/>
                <a:gd name="connsiteY29" fmla="*/ 2079009 h 2541588"/>
                <a:gd name="connsiteX30" fmla="*/ 513903 w 2154238"/>
                <a:gd name="connsiteY30" fmla="*/ 2079009 h 2541588"/>
                <a:gd name="connsiteX31" fmla="*/ 179088 w 2154238"/>
                <a:gd name="connsiteY31" fmla="*/ 2169965 h 2541588"/>
                <a:gd name="connsiteX32" fmla="*/ 103819 w 2154238"/>
                <a:gd name="connsiteY32" fmla="*/ 2130984 h 2541588"/>
                <a:gd name="connsiteX33" fmla="*/ 23360 w 2154238"/>
                <a:gd name="connsiteY33" fmla="*/ 1889299 h 2541588"/>
                <a:gd name="connsiteX34" fmla="*/ 0 w 2154238"/>
                <a:gd name="connsiteY34" fmla="*/ 1681398 h 2541588"/>
                <a:gd name="connsiteX35" fmla="*/ 67483 w 2154238"/>
                <a:gd name="connsiteY35" fmla="*/ 1541065 h 2541588"/>
                <a:gd name="connsiteX36" fmla="*/ 298479 w 2154238"/>
                <a:gd name="connsiteY36" fmla="*/ 1663207 h 2541588"/>
                <a:gd name="connsiteX37" fmla="*/ 485353 w 2154238"/>
                <a:gd name="connsiteY37" fmla="*/ 1273393 h 2541588"/>
                <a:gd name="connsiteX38" fmla="*/ 485353 w 2154238"/>
                <a:gd name="connsiteY38" fmla="*/ 1270794 h 2541588"/>
                <a:gd name="connsiteX39" fmla="*/ 298479 w 2154238"/>
                <a:gd name="connsiteY39" fmla="*/ 878381 h 2541588"/>
                <a:gd name="connsiteX40" fmla="*/ 67483 w 2154238"/>
                <a:gd name="connsiteY40" fmla="*/ 1003122 h 2541588"/>
                <a:gd name="connsiteX41" fmla="*/ 0 w 2154238"/>
                <a:gd name="connsiteY41" fmla="*/ 862789 h 2541588"/>
                <a:gd name="connsiteX42" fmla="*/ 23360 w 2154238"/>
                <a:gd name="connsiteY42" fmla="*/ 652289 h 2541588"/>
                <a:gd name="connsiteX43" fmla="*/ 103819 w 2154238"/>
                <a:gd name="connsiteY43" fmla="*/ 413203 h 2541588"/>
                <a:gd name="connsiteX44" fmla="*/ 179088 w 2154238"/>
                <a:gd name="connsiteY44" fmla="*/ 374222 h 2541588"/>
                <a:gd name="connsiteX45" fmla="*/ 513903 w 2154238"/>
                <a:gd name="connsiteY45" fmla="*/ 465178 h 2541588"/>
                <a:gd name="connsiteX46" fmla="*/ 516498 w 2154238"/>
                <a:gd name="connsiteY46" fmla="*/ 465178 h 2541588"/>
                <a:gd name="connsiteX47" fmla="*/ 833145 w 2154238"/>
                <a:gd name="connsiteY47" fmla="*/ 428796 h 2541588"/>
                <a:gd name="connsiteX48" fmla="*/ 882459 w 2154238"/>
                <a:gd name="connsiteY48" fmla="*/ 319648 h 2541588"/>
                <a:gd name="connsiteX49" fmla="*/ 770854 w 2154238"/>
                <a:gd name="connsiteY49" fmla="*/ 116944 h 2541588"/>
                <a:gd name="connsiteX50" fmla="*/ 1077119 w 2154238"/>
                <a:gd name="connsiteY50" fmla="*/ 0 h 254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4238" h="2541588">
                  <a:moveTo>
                    <a:pt x="1077119" y="0"/>
                  </a:moveTo>
                  <a:cubicBezTo>
                    <a:pt x="1219870" y="0"/>
                    <a:pt x="1378193" y="44179"/>
                    <a:pt x="1383384" y="116944"/>
                  </a:cubicBezTo>
                  <a:cubicBezTo>
                    <a:pt x="1388575" y="197506"/>
                    <a:pt x="1279566" y="275469"/>
                    <a:pt x="1271779" y="319648"/>
                  </a:cubicBezTo>
                  <a:cubicBezTo>
                    <a:pt x="1258802" y="371623"/>
                    <a:pt x="1284757" y="402808"/>
                    <a:pt x="1318498" y="428796"/>
                  </a:cubicBezTo>
                  <a:cubicBezTo>
                    <a:pt x="1388575" y="480771"/>
                    <a:pt x="1458653" y="493765"/>
                    <a:pt x="1637740" y="465178"/>
                  </a:cubicBezTo>
                  <a:cubicBezTo>
                    <a:pt x="1637740" y="465178"/>
                    <a:pt x="1637740" y="465178"/>
                    <a:pt x="1640336" y="465178"/>
                  </a:cubicBezTo>
                  <a:cubicBezTo>
                    <a:pt x="1751941" y="441789"/>
                    <a:pt x="1863546" y="410604"/>
                    <a:pt x="1972555" y="374222"/>
                  </a:cubicBezTo>
                  <a:cubicBezTo>
                    <a:pt x="2003701" y="369024"/>
                    <a:pt x="2034847" y="384617"/>
                    <a:pt x="2050419" y="413203"/>
                  </a:cubicBezTo>
                  <a:cubicBezTo>
                    <a:pt x="2081565" y="493765"/>
                    <a:pt x="2110116" y="553536"/>
                    <a:pt x="2130879" y="652289"/>
                  </a:cubicBezTo>
                  <a:cubicBezTo>
                    <a:pt x="2141261" y="714659"/>
                    <a:pt x="2154238" y="816011"/>
                    <a:pt x="2154238" y="862789"/>
                  </a:cubicBezTo>
                  <a:cubicBezTo>
                    <a:pt x="2154238" y="951147"/>
                    <a:pt x="2123093" y="992727"/>
                    <a:pt x="2086756" y="1003122"/>
                  </a:cubicBezTo>
                  <a:cubicBezTo>
                    <a:pt x="2027060" y="1018714"/>
                    <a:pt x="1941410" y="873184"/>
                    <a:pt x="1855759" y="878381"/>
                  </a:cubicBezTo>
                  <a:cubicBezTo>
                    <a:pt x="1733772" y="888776"/>
                    <a:pt x="1666290" y="1075887"/>
                    <a:pt x="1666290" y="1270794"/>
                  </a:cubicBezTo>
                  <a:cubicBezTo>
                    <a:pt x="1666290" y="1270794"/>
                    <a:pt x="1666290" y="1273393"/>
                    <a:pt x="1666290" y="1273393"/>
                  </a:cubicBezTo>
                  <a:cubicBezTo>
                    <a:pt x="1666290" y="1468300"/>
                    <a:pt x="1733772" y="1652812"/>
                    <a:pt x="1855759" y="1663207"/>
                  </a:cubicBezTo>
                  <a:cubicBezTo>
                    <a:pt x="1941410" y="1671003"/>
                    <a:pt x="2027060" y="1525473"/>
                    <a:pt x="2086756" y="1541065"/>
                  </a:cubicBezTo>
                  <a:cubicBezTo>
                    <a:pt x="2123093" y="1551460"/>
                    <a:pt x="2154238" y="1590442"/>
                    <a:pt x="2154238" y="1681398"/>
                  </a:cubicBezTo>
                  <a:cubicBezTo>
                    <a:pt x="2154238" y="1725577"/>
                    <a:pt x="2141261" y="1829528"/>
                    <a:pt x="2130879" y="1889299"/>
                  </a:cubicBezTo>
                  <a:cubicBezTo>
                    <a:pt x="2110116" y="1990651"/>
                    <a:pt x="2081565" y="2047824"/>
                    <a:pt x="2050419" y="2130984"/>
                  </a:cubicBezTo>
                  <a:cubicBezTo>
                    <a:pt x="2034847" y="2159570"/>
                    <a:pt x="2003701" y="2175163"/>
                    <a:pt x="1972555" y="2169965"/>
                  </a:cubicBezTo>
                  <a:cubicBezTo>
                    <a:pt x="1863546" y="2130984"/>
                    <a:pt x="1751941" y="2102398"/>
                    <a:pt x="1640336" y="2079009"/>
                  </a:cubicBezTo>
                  <a:cubicBezTo>
                    <a:pt x="1637740" y="2079009"/>
                    <a:pt x="1637740" y="2079009"/>
                    <a:pt x="1637740" y="2079009"/>
                  </a:cubicBezTo>
                  <a:cubicBezTo>
                    <a:pt x="1458653" y="2047824"/>
                    <a:pt x="1388575" y="2063416"/>
                    <a:pt x="1318498" y="2115391"/>
                  </a:cubicBezTo>
                  <a:cubicBezTo>
                    <a:pt x="1284757" y="2141379"/>
                    <a:pt x="1258802" y="2172564"/>
                    <a:pt x="1271779" y="2224539"/>
                  </a:cubicBezTo>
                  <a:cubicBezTo>
                    <a:pt x="1279566" y="2268718"/>
                    <a:pt x="1388575" y="2346681"/>
                    <a:pt x="1383384" y="2427243"/>
                  </a:cubicBezTo>
                  <a:cubicBezTo>
                    <a:pt x="1378193" y="2500008"/>
                    <a:pt x="1219870" y="2541588"/>
                    <a:pt x="1077119" y="2541588"/>
                  </a:cubicBezTo>
                  <a:cubicBezTo>
                    <a:pt x="934369" y="2541588"/>
                    <a:pt x="773450" y="2500008"/>
                    <a:pt x="770854" y="2427243"/>
                  </a:cubicBezTo>
                  <a:cubicBezTo>
                    <a:pt x="765663" y="2346681"/>
                    <a:pt x="874673" y="2268718"/>
                    <a:pt x="882459" y="2224539"/>
                  </a:cubicBezTo>
                  <a:cubicBezTo>
                    <a:pt x="895437" y="2172564"/>
                    <a:pt x="869482" y="2141379"/>
                    <a:pt x="833145" y="2115391"/>
                  </a:cubicBezTo>
                  <a:cubicBezTo>
                    <a:pt x="765663" y="2063416"/>
                    <a:pt x="695586" y="2047824"/>
                    <a:pt x="516498" y="2079009"/>
                  </a:cubicBezTo>
                  <a:cubicBezTo>
                    <a:pt x="516498" y="2079009"/>
                    <a:pt x="513903" y="2079009"/>
                    <a:pt x="513903" y="2079009"/>
                  </a:cubicBezTo>
                  <a:cubicBezTo>
                    <a:pt x="402298" y="2102398"/>
                    <a:pt x="288097" y="2130984"/>
                    <a:pt x="179088" y="2169965"/>
                  </a:cubicBezTo>
                  <a:cubicBezTo>
                    <a:pt x="147942" y="2175163"/>
                    <a:pt x="116796" y="2159570"/>
                    <a:pt x="103819" y="2130984"/>
                  </a:cubicBezTo>
                  <a:cubicBezTo>
                    <a:pt x="72673" y="2047824"/>
                    <a:pt x="44123" y="1990651"/>
                    <a:pt x="23360" y="1889299"/>
                  </a:cubicBezTo>
                  <a:cubicBezTo>
                    <a:pt x="12978" y="1829528"/>
                    <a:pt x="0" y="1725577"/>
                    <a:pt x="0" y="1681398"/>
                  </a:cubicBezTo>
                  <a:cubicBezTo>
                    <a:pt x="0" y="1590442"/>
                    <a:pt x="31146" y="1551460"/>
                    <a:pt x="67483" y="1541065"/>
                  </a:cubicBezTo>
                  <a:cubicBezTo>
                    <a:pt x="127178" y="1525473"/>
                    <a:pt x="212829" y="1671003"/>
                    <a:pt x="298479" y="1663207"/>
                  </a:cubicBezTo>
                  <a:cubicBezTo>
                    <a:pt x="420466" y="1652812"/>
                    <a:pt x="485353" y="1468300"/>
                    <a:pt x="485353" y="1273393"/>
                  </a:cubicBezTo>
                  <a:cubicBezTo>
                    <a:pt x="485353" y="1273393"/>
                    <a:pt x="485353" y="1270794"/>
                    <a:pt x="485353" y="1270794"/>
                  </a:cubicBezTo>
                  <a:cubicBezTo>
                    <a:pt x="485353" y="1075887"/>
                    <a:pt x="420466" y="888776"/>
                    <a:pt x="298479" y="878381"/>
                  </a:cubicBezTo>
                  <a:cubicBezTo>
                    <a:pt x="212829" y="873184"/>
                    <a:pt x="127178" y="1018714"/>
                    <a:pt x="67483" y="1003122"/>
                  </a:cubicBezTo>
                  <a:cubicBezTo>
                    <a:pt x="31146" y="992727"/>
                    <a:pt x="0" y="951147"/>
                    <a:pt x="0" y="862789"/>
                  </a:cubicBezTo>
                  <a:cubicBezTo>
                    <a:pt x="0" y="816011"/>
                    <a:pt x="12978" y="714659"/>
                    <a:pt x="23360" y="652289"/>
                  </a:cubicBezTo>
                  <a:cubicBezTo>
                    <a:pt x="44123" y="553536"/>
                    <a:pt x="72673" y="493765"/>
                    <a:pt x="103819" y="413203"/>
                  </a:cubicBezTo>
                  <a:cubicBezTo>
                    <a:pt x="116796" y="384617"/>
                    <a:pt x="147942" y="369024"/>
                    <a:pt x="179088" y="374222"/>
                  </a:cubicBezTo>
                  <a:cubicBezTo>
                    <a:pt x="288097" y="410604"/>
                    <a:pt x="402298" y="441789"/>
                    <a:pt x="513903" y="465178"/>
                  </a:cubicBezTo>
                  <a:cubicBezTo>
                    <a:pt x="513903" y="465178"/>
                    <a:pt x="516498" y="465178"/>
                    <a:pt x="516498" y="465178"/>
                  </a:cubicBezTo>
                  <a:cubicBezTo>
                    <a:pt x="695586" y="493765"/>
                    <a:pt x="765663" y="480771"/>
                    <a:pt x="833145" y="428796"/>
                  </a:cubicBezTo>
                  <a:cubicBezTo>
                    <a:pt x="869482" y="402808"/>
                    <a:pt x="895437" y="371623"/>
                    <a:pt x="882459" y="319648"/>
                  </a:cubicBezTo>
                  <a:cubicBezTo>
                    <a:pt x="874673" y="275469"/>
                    <a:pt x="765663" y="197506"/>
                    <a:pt x="770854" y="116944"/>
                  </a:cubicBezTo>
                  <a:cubicBezTo>
                    <a:pt x="773450" y="44179"/>
                    <a:pt x="934369" y="0"/>
                    <a:pt x="1077119" y="0"/>
                  </a:cubicBezTo>
                  <a:close/>
                </a:path>
              </a:pathLst>
            </a:custGeom>
            <a:solidFill>
              <a:schemeClr val="accent2"/>
            </a:solidFill>
            <a:ln w="6350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marL="457200" indent="-457200" algn="l" defTabSz="914400" rtl="0" eaLnBrk="1" latinLnBrk="0" hangingPunct="1">
                <a:spcBef>
                  <a:spcPct val="20000"/>
                </a:spcBef>
                <a:buClr>
                  <a:schemeClr val="accent6">
                    <a:lumMod val="50000"/>
                  </a:schemeClr>
                </a:buClr>
                <a:buFont typeface="Times New Roman" panose="02020603050405020304" pitchFamily="18" charset="0"/>
                <a:buChar char="‣"/>
                <a:defRPr sz="32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70AD47">
                    <a:lumMod val="50000"/>
                  </a:srgbClr>
                </a:buClr>
              </a:pPr>
              <a:endParaRPr lang="zh-TW" altLang="en-US" dirty="0">
                <a:solidFill>
                  <a:srgbClr val="4472C4">
                    <a:lumMod val="75000"/>
                  </a:srgbClr>
                </a:solidFill>
              </a:endParaRPr>
            </a:p>
          </p:txBody>
        </p:sp>
        <p:sp>
          <p:nvSpPr>
            <p:cNvPr id="9" name="Freeform: Shape 55">
              <a:extLst>
                <a:ext uri="{FF2B5EF4-FFF2-40B4-BE49-F238E27FC236}">
                  <a16:creationId xmlns:a16="http://schemas.microsoft.com/office/drawing/2014/main" xmlns="" id="{6488B436-CD9F-A048-AE8D-63841F64D139}"/>
                </a:ext>
              </a:extLst>
            </p:cNvPr>
            <p:cNvSpPr txBox="1">
              <a:spLocks/>
            </p:cNvSpPr>
            <p:nvPr/>
          </p:nvSpPr>
          <p:spPr>
            <a:xfrm>
              <a:off x="1536885" y="1390515"/>
              <a:ext cx="2376264" cy="2304257"/>
            </a:xfrm>
            <a:custGeom>
              <a:avLst/>
              <a:gdLst>
                <a:gd name="connsiteX0" fmla="*/ 1077119 w 2154238"/>
                <a:gd name="connsiteY0" fmla="*/ 0 h 2541588"/>
                <a:gd name="connsiteX1" fmla="*/ 1383384 w 2154238"/>
                <a:gd name="connsiteY1" fmla="*/ 116944 h 2541588"/>
                <a:gd name="connsiteX2" fmla="*/ 1271779 w 2154238"/>
                <a:gd name="connsiteY2" fmla="*/ 319648 h 2541588"/>
                <a:gd name="connsiteX3" fmla="*/ 1318498 w 2154238"/>
                <a:gd name="connsiteY3" fmla="*/ 428796 h 2541588"/>
                <a:gd name="connsiteX4" fmla="*/ 1637740 w 2154238"/>
                <a:gd name="connsiteY4" fmla="*/ 465178 h 2541588"/>
                <a:gd name="connsiteX5" fmla="*/ 1640336 w 2154238"/>
                <a:gd name="connsiteY5" fmla="*/ 465178 h 2541588"/>
                <a:gd name="connsiteX6" fmla="*/ 1972555 w 2154238"/>
                <a:gd name="connsiteY6" fmla="*/ 374222 h 2541588"/>
                <a:gd name="connsiteX7" fmla="*/ 2050419 w 2154238"/>
                <a:gd name="connsiteY7" fmla="*/ 413203 h 2541588"/>
                <a:gd name="connsiteX8" fmla="*/ 2130879 w 2154238"/>
                <a:gd name="connsiteY8" fmla="*/ 652289 h 2541588"/>
                <a:gd name="connsiteX9" fmla="*/ 2154238 w 2154238"/>
                <a:gd name="connsiteY9" fmla="*/ 862789 h 2541588"/>
                <a:gd name="connsiteX10" fmla="*/ 2086756 w 2154238"/>
                <a:gd name="connsiteY10" fmla="*/ 1003122 h 2541588"/>
                <a:gd name="connsiteX11" fmla="*/ 1855759 w 2154238"/>
                <a:gd name="connsiteY11" fmla="*/ 878381 h 2541588"/>
                <a:gd name="connsiteX12" fmla="*/ 1666290 w 2154238"/>
                <a:gd name="connsiteY12" fmla="*/ 1270794 h 2541588"/>
                <a:gd name="connsiteX13" fmla="*/ 1666290 w 2154238"/>
                <a:gd name="connsiteY13" fmla="*/ 1273393 h 2541588"/>
                <a:gd name="connsiteX14" fmla="*/ 1855759 w 2154238"/>
                <a:gd name="connsiteY14" fmla="*/ 1663207 h 2541588"/>
                <a:gd name="connsiteX15" fmla="*/ 2086756 w 2154238"/>
                <a:gd name="connsiteY15" fmla="*/ 1541065 h 2541588"/>
                <a:gd name="connsiteX16" fmla="*/ 2154238 w 2154238"/>
                <a:gd name="connsiteY16" fmla="*/ 1681398 h 2541588"/>
                <a:gd name="connsiteX17" fmla="*/ 2130879 w 2154238"/>
                <a:gd name="connsiteY17" fmla="*/ 1889299 h 2541588"/>
                <a:gd name="connsiteX18" fmla="*/ 2050419 w 2154238"/>
                <a:gd name="connsiteY18" fmla="*/ 2130984 h 2541588"/>
                <a:gd name="connsiteX19" fmla="*/ 1972555 w 2154238"/>
                <a:gd name="connsiteY19" fmla="*/ 2169965 h 2541588"/>
                <a:gd name="connsiteX20" fmla="*/ 1640336 w 2154238"/>
                <a:gd name="connsiteY20" fmla="*/ 2079009 h 2541588"/>
                <a:gd name="connsiteX21" fmla="*/ 1637740 w 2154238"/>
                <a:gd name="connsiteY21" fmla="*/ 2079009 h 2541588"/>
                <a:gd name="connsiteX22" fmla="*/ 1318498 w 2154238"/>
                <a:gd name="connsiteY22" fmla="*/ 2115391 h 2541588"/>
                <a:gd name="connsiteX23" fmla="*/ 1271779 w 2154238"/>
                <a:gd name="connsiteY23" fmla="*/ 2224539 h 2541588"/>
                <a:gd name="connsiteX24" fmla="*/ 1383384 w 2154238"/>
                <a:gd name="connsiteY24" fmla="*/ 2427243 h 2541588"/>
                <a:gd name="connsiteX25" fmla="*/ 1077119 w 2154238"/>
                <a:gd name="connsiteY25" fmla="*/ 2541588 h 2541588"/>
                <a:gd name="connsiteX26" fmla="*/ 770854 w 2154238"/>
                <a:gd name="connsiteY26" fmla="*/ 2427243 h 2541588"/>
                <a:gd name="connsiteX27" fmla="*/ 882459 w 2154238"/>
                <a:gd name="connsiteY27" fmla="*/ 2224539 h 2541588"/>
                <a:gd name="connsiteX28" fmla="*/ 833145 w 2154238"/>
                <a:gd name="connsiteY28" fmla="*/ 2115391 h 2541588"/>
                <a:gd name="connsiteX29" fmla="*/ 516498 w 2154238"/>
                <a:gd name="connsiteY29" fmla="*/ 2079009 h 2541588"/>
                <a:gd name="connsiteX30" fmla="*/ 513903 w 2154238"/>
                <a:gd name="connsiteY30" fmla="*/ 2079009 h 2541588"/>
                <a:gd name="connsiteX31" fmla="*/ 179088 w 2154238"/>
                <a:gd name="connsiteY31" fmla="*/ 2169965 h 2541588"/>
                <a:gd name="connsiteX32" fmla="*/ 103819 w 2154238"/>
                <a:gd name="connsiteY32" fmla="*/ 2130984 h 2541588"/>
                <a:gd name="connsiteX33" fmla="*/ 23360 w 2154238"/>
                <a:gd name="connsiteY33" fmla="*/ 1889299 h 2541588"/>
                <a:gd name="connsiteX34" fmla="*/ 0 w 2154238"/>
                <a:gd name="connsiteY34" fmla="*/ 1681398 h 2541588"/>
                <a:gd name="connsiteX35" fmla="*/ 67483 w 2154238"/>
                <a:gd name="connsiteY35" fmla="*/ 1541065 h 2541588"/>
                <a:gd name="connsiteX36" fmla="*/ 298479 w 2154238"/>
                <a:gd name="connsiteY36" fmla="*/ 1663207 h 2541588"/>
                <a:gd name="connsiteX37" fmla="*/ 485353 w 2154238"/>
                <a:gd name="connsiteY37" fmla="*/ 1273393 h 2541588"/>
                <a:gd name="connsiteX38" fmla="*/ 485353 w 2154238"/>
                <a:gd name="connsiteY38" fmla="*/ 1270794 h 2541588"/>
                <a:gd name="connsiteX39" fmla="*/ 298479 w 2154238"/>
                <a:gd name="connsiteY39" fmla="*/ 878381 h 2541588"/>
                <a:gd name="connsiteX40" fmla="*/ 67483 w 2154238"/>
                <a:gd name="connsiteY40" fmla="*/ 1003122 h 2541588"/>
                <a:gd name="connsiteX41" fmla="*/ 0 w 2154238"/>
                <a:gd name="connsiteY41" fmla="*/ 862789 h 2541588"/>
                <a:gd name="connsiteX42" fmla="*/ 23360 w 2154238"/>
                <a:gd name="connsiteY42" fmla="*/ 652289 h 2541588"/>
                <a:gd name="connsiteX43" fmla="*/ 103819 w 2154238"/>
                <a:gd name="connsiteY43" fmla="*/ 413203 h 2541588"/>
                <a:gd name="connsiteX44" fmla="*/ 179088 w 2154238"/>
                <a:gd name="connsiteY44" fmla="*/ 374222 h 2541588"/>
                <a:gd name="connsiteX45" fmla="*/ 513903 w 2154238"/>
                <a:gd name="connsiteY45" fmla="*/ 465178 h 2541588"/>
                <a:gd name="connsiteX46" fmla="*/ 516498 w 2154238"/>
                <a:gd name="connsiteY46" fmla="*/ 465178 h 2541588"/>
                <a:gd name="connsiteX47" fmla="*/ 833145 w 2154238"/>
                <a:gd name="connsiteY47" fmla="*/ 428796 h 2541588"/>
                <a:gd name="connsiteX48" fmla="*/ 882459 w 2154238"/>
                <a:gd name="connsiteY48" fmla="*/ 319648 h 2541588"/>
                <a:gd name="connsiteX49" fmla="*/ 770854 w 2154238"/>
                <a:gd name="connsiteY49" fmla="*/ 116944 h 2541588"/>
                <a:gd name="connsiteX50" fmla="*/ 1077119 w 2154238"/>
                <a:gd name="connsiteY50" fmla="*/ 0 h 254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4238" h="2541588">
                  <a:moveTo>
                    <a:pt x="1077119" y="0"/>
                  </a:moveTo>
                  <a:cubicBezTo>
                    <a:pt x="1219870" y="0"/>
                    <a:pt x="1378193" y="44179"/>
                    <a:pt x="1383384" y="116944"/>
                  </a:cubicBezTo>
                  <a:cubicBezTo>
                    <a:pt x="1388575" y="197506"/>
                    <a:pt x="1279566" y="275469"/>
                    <a:pt x="1271779" y="319648"/>
                  </a:cubicBezTo>
                  <a:cubicBezTo>
                    <a:pt x="1258802" y="371623"/>
                    <a:pt x="1284757" y="402808"/>
                    <a:pt x="1318498" y="428796"/>
                  </a:cubicBezTo>
                  <a:cubicBezTo>
                    <a:pt x="1388575" y="480771"/>
                    <a:pt x="1458653" y="493765"/>
                    <a:pt x="1637740" y="465178"/>
                  </a:cubicBezTo>
                  <a:cubicBezTo>
                    <a:pt x="1637740" y="465178"/>
                    <a:pt x="1637740" y="465178"/>
                    <a:pt x="1640336" y="465178"/>
                  </a:cubicBezTo>
                  <a:cubicBezTo>
                    <a:pt x="1751941" y="441789"/>
                    <a:pt x="1863546" y="410604"/>
                    <a:pt x="1972555" y="374222"/>
                  </a:cubicBezTo>
                  <a:cubicBezTo>
                    <a:pt x="2003701" y="369024"/>
                    <a:pt x="2034847" y="384617"/>
                    <a:pt x="2050419" y="413203"/>
                  </a:cubicBezTo>
                  <a:cubicBezTo>
                    <a:pt x="2081565" y="493765"/>
                    <a:pt x="2110116" y="553536"/>
                    <a:pt x="2130879" y="652289"/>
                  </a:cubicBezTo>
                  <a:cubicBezTo>
                    <a:pt x="2141261" y="714659"/>
                    <a:pt x="2154238" y="816011"/>
                    <a:pt x="2154238" y="862789"/>
                  </a:cubicBezTo>
                  <a:cubicBezTo>
                    <a:pt x="2154238" y="951147"/>
                    <a:pt x="2123093" y="992727"/>
                    <a:pt x="2086756" y="1003122"/>
                  </a:cubicBezTo>
                  <a:cubicBezTo>
                    <a:pt x="2027060" y="1018714"/>
                    <a:pt x="1941410" y="873184"/>
                    <a:pt x="1855759" y="878381"/>
                  </a:cubicBezTo>
                  <a:cubicBezTo>
                    <a:pt x="1733772" y="888776"/>
                    <a:pt x="1666290" y="1075887"/>
                    <a:pt x="1666290" y="1270794"/>
                  </a:cubicBezTo>
                  <a:cubicBezTo>
                    <a:pt x="1666290" y="1270794"/>
                    <a:pt x="1666290" y="1273393"/>
                    <a:pt x="1666290" y="1273393"/>
                  </a:cubicBezTo>
                  <a:cubicBezTo>
                    <a:pt x="1666290" y="1468300"/>
                    <a:pt x="1733772" y="1652812"/>
                    <a:pt x="1855759" y="1663207"/>
                  </a:cubicBezTo>
                  <a:cubicBezTo>
                    <a:pt x="1941410" y="1671003"/>
                    <a:pt x="2027060" y="1525473"/>
                    <a:pt x="2086756" y="1541065"/>
                  </a:cubicBezTo>
                  <a:cubicBezTo>
                    <a:pt x="2123093" y="1551460"/>
                    <a:pt x="2154238" y="1590442"/>
                    <a:pt x="2154238" y="1681398"/>
                  </a:cubicBezTo>
                  <a:cubicBezTo>
                    <a:pt x="2154238" y="1725577"/>
                    <a:pt x="2141261" y="1829528"/>
                    <a:pt x="2130879" y="1889299"/>
                  </a:cubicBezTo>
                  <a:cubicBezTo>
                    <a:pt x="2110116" y="1990651"/>
                    <a:pt x="2081565" y="2047824"/>
                    <a:pt x="2050419" y="2130984"/>
                  </a:cubicBezTo>
                  <a:cubicBezTo>
                    <a:pt x="2034847" y="2159570"/>
                    <a:pt x="2003701" y="2175163"/>
                    <a:pt x="1972555" y="2169965"/>
                  </a:cubicBezTo>
                  <a:cubicBezTo>
                    <a:pt x="1863546" y="2130984"/>
                    <a:pt x="1751941" y="2102398"/>
                    <a:pt x="1640336" y="2079009"/>
                  </a:cubicBezTo>
                  <a:cubicBezTo>
                    <a:pt x="1637740" y="2079009"/>
                    <a:pt x="1637740" y="2079009"/>
                    <a:pt x="1637740" y="2079009"/>
                  </a:cubicBezTo>
                  <a:cubicBezTo>
                    <a:pt x="1458653" y="2047824"/>
                    <a:pt x="1388575" y="2063416"/>
                    <a:pt x="1318498" y="2115391"/>
                  </a:cubicBezTo>
                  <a:cubicBezTo>
                    <a:pt x="1284757" y="2141379"/>
                    <a:pt x="1258802" y="2172564"/>
                    <a:pt x="1271779" y="2224539"/>
                  </a:cubicBezTo>
                  <a:cubicBezTo>
                    <a:pt x="1279566" y="2268718"/>
                    <a:pt x="1388575" y="2346681"/>
                    <a:pt x="1383384" y="2427243"/>
                  </a:cubicBezTo>
                  <a:cubicBezTo>
                    <a:pt x="1378193" y="2500008"/>
                    <a:pt x="1219870" y="2541588"/>
                    <a:pt x="1077119" y="2541588"/>
                  </a:cubicBezTo>
                  <a:cubicBezTo>
                    <a:pt x="934369" y="2541588"/>
                    <a:pt x="773450" y="2500008"/>
                    <a:pt x="770854" y="2427243"/>
                  </a:cubicBezTo>
                  <a:cubicBezTo>
                    <a:pt x="765663" y="2346681"/>
                    <a:pt x="874673" y="2268718"/>
                    <a:pt x="882459" y="2224539"/>
                  </a:cubicBezTo>
                  <a:cubicBezTo>
                    <a:pt x="895437" y="2172564"/>
                    <a:pt x="869482" y="2141379"/>
                    <a:pt x="833145" y="2115391"/>
                  </a:cubicBezTo>
                  <a:cubicBezTo>
                    <a:pt x="765663" y="2063416"/>
                    <a:pt x="695586" y="2047824"/>
                    <a:pt x="516498" y="2079009"/>
                  </a:cubicBezTo>
                  <a:cubicBezTo>
                    <a:pt x="516498" y="2079009"/>
                    <a:pt x="513903" y="2079009"/>
                    <a:pt x="513903" y="2079009"/>
                  </a:cubicBezTo>
                  <a:cubicBezTo>
                    <a:pt x="402298" y="2102398"/>
                    <a:pt x="288097" y="2130984"/>
                    <a:pt x="179088" y="2169965"/>
                  </a:cubicBezTo>
                  <a:cubicBezTo>
                    <a:pt x="147942" y="2175163"/>
                    <a:pt x="116796" y="2159570"/>
                    <a:pt x="103819" y="2130984"/>
                  </a:cubicBezTo>
                  <a:cubicBezTo>
                    <a:pt x="72673" y="2047824"/>
                    <a:pt x="44123" y="1990651"/>
                    <a:pt x="23360" y="1889299"/>
                  </a:cubicBezTo>
                  <a:cubicBezTo>
                    <a:pt x="12978" y="1829528"/>
                    <a:pt x="0" y="1725577"/>
                    <a:pt x="0" y="1681398"/>
                  </a:cubicBezTo>
                  <a:cubicBezTo>
                    <a:pt x="0" y="1590442"/>
                    <a:pt x="31146" y="1551460"/>
                    <a:pt x="67483" y="1541065"/>
                  </a:cubicBezTo>
                  <a:cubicBezTo>
                    <a:pt x="127178" y="1525473"/>
                    <a:pt x="212829" y="1671003"/>
                    <a:pt x="298479" y="1663207"/>
                  </a:cubicBezTo>
                  <a:cubicBezTo>
                    <a:pt x="420466" y="1652812"/>
                    <a:pt x="485353" y="1468300"/>
                    <a:pt x="485353" y="1273393"/>
                  </a:cubicBezTo>
                  <a:cubicBezTo>
                    <a:pt x="485353" y="1273393"/>
                    <a:pt x="485353" y="1270794"/>
                    <a:pt x="485353" y="1270794"/>
                  </a:cubicBezTo>
                  <a:cubicBezTo>
                    <a:pt x="485353" y="1075887"/>
                    <a:pt x="420466" y="888776"/>
                    <a:pt x="298479" y="878381"/>
                  </a:cubicBezTo>
                  <a:cubicBezTo>
                    <a:pt x="212829" y="873184"/>
                    <a:pt x="127178" y="1018714"/>
                    <a:pt x="67483" y="1003122"/>
                  </a:cubicBezTo>
                  <a:cubicBezTo>
                    <a:pt x="31146" y="992727"/>
                    <a:pt x="0" y="951147"/>
                    <a:pt x="0" y="862789"/>
                  </a:cubicBezTo>
                  <a:cubicBezTo>
                    <a:pt x="0" y="816011"/>
                    <a:pt x="12978" y="714659"/>
                    <a:pt x="23360" y="652289"/>
                  </a:cubicBezTo>
                  <a:cubicBezTo>
                    <a:pt x="44123" y="553536"/>
                    <a:pt x="72673" y="493765"/>
                    <a:pt x="103819" y="413203"/>
                  </a:cubicBezTo>
                  <a:cubicBezTo>
                    <a:pt x="116796" y="384617"/>
                    <a:pt x="147942" y="369024"/>
                    <a:pt x="179088" y="374222"/>
                  </a:cubicBezTo>
                  <a:cubicBezTo>
                    <a:pt x="288097" y="410604"/>
                    <a:pt x="402298" y="441789"/>
                    <a:pt x="513903" y="465178"/>
                  </a:cubicBezTo>
                  <a:cubicBezTo>
                    <a:pt x="513903" y="465178"/>
                    <a:pt x="516498" y="465178"/>
                    <a:pt x="516498" y="465178"/>
                  </a:cubicBezTo>
                  <a:cubicBezTo>
                    <a:pt x="695586" y="493765"/>
                    <a:pt x="765663" y="480771"/>
                    <a:pt x="833145" y="428796"/>
                  </a:cubicBezTo>
                  <a:cubicBezTo>
                    <a:pt x="869482" y="402808"/>
                    <a:pt x="895437" y="371623"/>
                    <a:pt x="882459" y="319648"/>
                  </a:cubicBezTo>
                  <a:cubicBezTo>
                    <a:pt x="874673" y="275469"/>
                    <a:pt x="765663" y="197506"/>
                    <a:pt x="770854" y="116944"/>
                  </a:cubicBezTo>
                  <a:cubicBezTo>
                    <a:pt x="773450" y="44179"/>
                    <a:pt x="934369" y="0"/>
                    <a:pt x="1077119" y="0"/>
                  </a:cubicBezTo>
                  <a:close/>
                </a:path>
              </a:pathLst>
            </a:custGeom>
            <a:solidFill>
              <a:srgbClr val="91B15F"/>
            </a:solidFill>
            <a:ln w="6350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marL="457200" indent="-457200" algn="l" defTabSz="914400" rtl="0" eaLnBrk="1" latinLnBrk="0" hangingPunct="1">
                <a:spcBef>
                  <a:spcPct val="20000"/>
                </a:spcBef>
                <a:buClr>
                  <a:schemeClr val="accent6">
                    <a:lumMod val="50000"/>
                  </a:schemeClr>
                </a:buClr>
                <a:buFont typeface="Times New Roman" panose="02020603050405020304" pitchFamily="18" charset="0"/>
                <a:buChar char="‣"/>
                <a:defRPr sz="32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70AD47">
                    <a:lumMod val="50000"/>
                  </a:srgbClr>
                </a:buClr>
              </a:pPr>
              <a:endParaRPr lang="zh-TW" altLang="en-US" dirty="0">
                <a:solidFill>
                  <a:srgbClr val="4472C4">
                    <a:lumMod val="75000"/>
                  </a:srgbClr>
                </a:solidFill>
              </a:endParaRPr>
            </a:p>
          </p:txBody>
        </p:sp>
        <p:sp>
          <p:nvSpPr>
            <p:cNvPr id="10" name="Freeform: Shape 55">
              <a:extLst>
                <a:ext uri="{FF2B5EF4-FFF2-40B4-BE49-F238E27FC236}">
                  <a16:creationId xmlns:a16="http://schemas.microsoft.com/office/drawing/2014/main" xmlns="" id="{6488B436-CD9F-A048-AE8D-63841F64D139}"/>
                </a:ext>
              </a:extLst>
            </p:cNvPr>
            <p:cNvSpPr txBox="1">
              <a:spLocks/>
            </p:cNvSpPr>
            <p:nvPr/>
          </p:nvSpPr>
          <p:spPr>
            <a:xfrm>
              <a:off x="3536733" y="3264796"/>
              <a:ext cx="2376264" cy="2376265"/>
            </a:xfrm>
            <a:custGeom>
              <a:avLst/>
              <a:gdLst>
                <a:gd name="connsiteX0" fmla="*/ 1077119 w 2154238"/>
                <a:gd name="connsiteY0" fmla="*/ 0 h 2541588"/>
                <a:gd name="connsiteX1" fmla="*/ 1383384 w 2154238"/>
                <a:gd name="connsiteY1" fmla="*/ 116944 h 2541588"/>
                <a:gd name="connsiteX2" fmla="*/ 1271779 w 2154238"/>
                <a:gd name="connsiteY2" fmla="*/ 319648 h 2541588"/>
                <a:gd name="connsiteX3" fmla="*/ 1318498 w 2154238"/>
                <a:gd name="connsiteY3" fmla="*/ 428796 h 2541588"/>
                <a:gd name="connsiteX4" fmla="*/ 1637740 w 2154238"/>
                <a:gd name="connsiteY4" fmla="*/ 465178 h 2541588"/>
                <a:gd name="connsiteX5" fmla="*/ 1640336 w 2154238"/>
                <a:gd name="connsiteY5" fmla="*/ 465178 h 2541588"/>
                <a:gd name="connsiteX6" fmla="*/ 1972555 w 2154238"/>
                <a:gd name="connsiteY6" fmla="*/ 374222 h 2541588"/>
                <a:gd name="connsiteX7" fmla="*/ 2050419 w 2154238"/>
                <a:gd name="connsiteY7" fmla="*/ 413203 h 2541588"/>
                <a:gd name="connsiteX8" fmla="*/ 2130879 w 2154238"/>
                <a:gd name="connsiteY8" fmla="*/ 652289 h 2541588"/>
                <a:gd name="connsiteX9" fmla="*/ 2154238 w 2154238"/>
                <a:gd name="connsiteY9" fmla="*/ 862789 h 2541588"/>
                <a:gd name="connsiteX10" fmla="*/ 2086756 w 2154238"/>
                <a:gd name="connsiteY10" fmla="*/ 1003122 h 2541588"/>
                <a:gd name="connsiteX11" fmla="*/ 1855759 w 2154238"/>
                <a:gd name="connsiteY11" fmla="*/ 878381 h 2541588"/>
                <a:gd name="connsiteX12" fmla="*/ 1666290 w 2154238"/>
                <a:gd name="connsiteY12" fmla="*/ 1270794 h 2541588"/>
                <a:gd name="connsiteX13" fmla="*/ 1666290 w 2154238"/>
                <a:gd name="connsiteY13" fmla="*/ 1273393 h 2541588"/>
                <a:gd name="connsiteX14" fmla="*/ 1855759 w 2154238"/>
                <a:gd name="connsiteY14" fmla="*/ 1663207 h 2541588"/>
                <a:gd name="connsiteX15" fmla="*/ 2086756 w 2154238"/>
                <a:gd name="connsiteY15" fmla="*/ 1541065 h 2541588"/>
                <a:gd name="connsiteX16" fmla="*/ 2154238 w 2154238"/>
                <a:gd name="connsiteY16" fmla="*/ 1681398 h 2541588"/>
                <a:gd name="connsiteX17" fmla="*/ 2130879 w 2154238"/>
                <a:gd name="connsiteY17" fmla="*/ 1889299 h 2541588"/>
                <a:gd name="connsiteX18" fmla="*/ 2050419 w 2154238"/>
                <a:gd name="connsiteY18" fmla="*/ 2130984 h 2541588"/>
                <a:gd name="connsiteX19" fmla="*/ 1972555 w 2154238"/>
                <a:gd name="connsiteY19" fmla="*/ 2169965 h 2541588"/>
                <a:gd name="connsiteX20" fmla="*/ 1640336 w 2154238"/>
                <a:gd name="connsiteY20" fmla="*/ 2079009 h 2541588"/>
                <a:gd name="connsiteX21" fmla="*/ 1637740 w 2154238"/>
                <a:gd name="connsiteY21" fmla="*/ 2079009 h 2541588"/>
                <a:gd name="connsiteX22" fmla="*/ 1318498 w 2154238"/>
                <a:gd name="connsiteY22" fmla="*/ 2115391 h 2541588"/>
                <a:gd name="connsiteX23" fmla="*/ 1271779 w 2154238"/>
                <a:gd name="connsiteY23" fmla="*/ 2224539 h 2541588"/>
                <a:gd name="connsiteX24" fmla="*/ 1383384 w 2154238"/>
                <a:gd name="connsiteY24" fmla="*/ 2427243 h 2541588"/>
                <a:gd name="connsiteX25" fmla="*/ 1077119 w 2154238"/>
                <a:gd name="connsiteY25" fmla="*/ 2541588 h 2541588"/>
                <a:gd name="connsiteX26" fmla="*/ 770854 w 2154238"/>
                <a:gd name="connsiteY26" fmla="*/ 2427243 h 2541588"/>
                <a:gd name="connsiteX27" fmla="*/ 882459 w 2154238"/>
                <a:gd name="connsiteY27" fmla="*/ 2224539 h 2541588"/>
                <a:gd name="connsiteX28" fmla="*/ 833145 w 2154238"/>
                <a:gd name="connsiteY28" fmla="*/ 2115391 h 2541588"/>
                <a:gd name="connsiteX29" fmla="*/ 516498 w 2154238"/>
                <a:gd name="connsiteY29" fmla="*/ 2079009 h 2541588"/>
                <a:gd name="connsiteX30" fmla="*/ 513903 w 2154238"/>
                <a:gd name="connsiteY30" fmla="*/ 2079009 h 2541588"/>
                <a:gd name="connsiteX31" fmla="*/ 179088 w 2154238"/>
                <a:gd name="connsiteY31" fmla="*/ 2169965 h 2541588"/>
                <a:gd name="connsiteX32" fmla="*/ 103819 w 2154238"/>
                <a:gd name="connsiteY32" fmla="*/ 2130984 h 2541588"/>
                <a:gd name="connsiteX33" fmla="*/ 23360 w 2154238"/>
                <a:gd name="connsiteY33" fmla="*/ 1889299 h 2541588"/>
                <a:gd name="connsiteX34" fmla="*/ 0 w 2154238"/>
                <a:gd name="connsiteY34" fmla="*/ 1681398 h 2541588"/>
                <a:gd name="connsiteX35" fmla="*/ 67483 w 2154238"/>
                <a:gd name="connsiteY35" fmla="*/ 1541065 h 2541588"/>
                <a:gd name="connsiteX36" fmla="*/ 298479 w 2154238"/>
                <a:gd name="connsiteY36" fmla="*/ 1663207 h 2541588"/>
                <a:gd name="connsiteX37" fmla="*/ 485353 w 2154238"/>
                <a:gd name="connsiteY37" fmla="*/ 1273393 h 2541588"/>
                <a:gd name="connsiteX38" fmla="*/ 485353 w 2154238"/>
                <a:gd name="connsiteY38" fmla="*/ 1270794 h 2541588"/>
                <a:gd name="connsiteX39" fmla="*/ 298479 w 2154238"/>
                <a:gd name="connsiteY39" fmla="*/ 878381 h 2541588"/>
                <a:gd name="connsiteX40" fmla="*/ 67483 w 2154238"/>
                <a:gd name="connsiteY40" fmla="*/ 1003122 h 2541588"/>
                <a:gd name="connsiteX41" fmla="*/ 0 w 2154238"/>
                <a:gd name="connsiteY41" fmla="*/ 862789 h 2541588"/>
                <a:gd name="connsiteX42" fmla="*/ 23360 w 2154238"/>
                <a:gd name="connsiteY42" fmla="*/ 652289 h 2541588"/>
                <a:gd name="connsiteX43" fmla="*/ 103819 w 2154238"/>
                <a:gd name="connsiteY43" fmla="*/ 413203 h 2541588"/>
                <a:gd name="connsiteX44" fmla="*/ 179088 w 2154238"/>
                <a:gd name="connsiteY44" fmla="*/ 374222 h 2541588"/>
                <a:gd name="connsiteX45" fmla="*/ 513903 w 2154238"/>
                <a:gd name="connsiteY45" fmla="*/ 465178 h 2541588"/>
                <a:gd name="connsiteX46" fmla="*/ 516498 w 2154238"/>
                <a:gd name="connsiteY46" fmla="*/ 465178 h 2541588"/>
                <a:gd name="connsiteX47" fmla="*/ 833145 w 2154238"/>
                <a:gd name="connsiteY47" fmla="*/ 428796 h 2541588"/>
                <a:gd name="connsiteX48" fmla="*/ 882459 w 2154238"/>
                <a:gd name="connsiteY48" fmla="*/ 319648 h 2541588"/>
                <a:gd name="connsiteX49" fmla="*/ 770854 w 2154238"/>
                <a:gd name="connsiteY49" fmla="*/ 116944 h 2541588"/>
                <a:gd name="connsiteX50" fmla="*/ 1077119 w 2154238"/>
                <a:gd name="connsiteY50" fmla="*/ 0 h 254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4238" h="2541588">
                  <a:moveTo>
                    <a:pt x="1077119" y="0"/>
                  </a:moveTo>
                  <a:cubicBezTo>
                    <a:pt x="1219870" y="0"/>
                    <a:pt x="1378193" y="44179"/>
                    <a:pt x="1383384" y="116944"/>
                  </a:cubicBezTo>
                  <a:cubicBezTo>
                    <a:pt x="1388575" y="197506"/>
                    <a:pt x="1279566" y="275469"/>
                    <a:pt x="1271779" y="319648"/>
                  </a:cubicBezTo>
                  <a:cubicBezTo>
                    <a:pt x="1258802" y="371623"/>
                    <a:pt x="1284757" y="402808"/>
                    <a:pt x="1318498" y="428796"/>
                  </a:cubicBezTo>
                  <a:cubicBezTo>
                    <a:pt x="1388575" y="480771"/>
                    <a:pt x="1458653" y="493765"/>
                    <a:pt x="1637740" y="465178"/>
                  </a:cubicBezTo>
                  <a:cubicBezTo>
                    <a:pt x="1637740" y="465178"/>
                    <a:pt x="1637740" y="465178"/>
                    <a:pt x="1640336" y="465178"/>
                  </a:cubicBezTo>
                  <a:cubicBezTo>
                    <a:pt x="1751941" y="441789"/>
                    <a:pt x="1863546" y="410604"/>
                    <a:pt x="1972555" y="374222"/>
                  </a:cubicBezTo>
                  <a:cubicBezTo>
                    <a:pt x="2003701" y="369024"/>
                    <a:pt x="2034847" y="384617"/>
                    <a:pt x="2050419" y="413203"/>
                  </a:cubicBezTo>
                  <a:cubicBezTo>
                    <a:pt x="2081565" y="493765"/>
                    <a:pt x="2110116" y="553536"/>
                    <a:pt x="2130879" y="652289"/>
                  </a:cubicBezTo>
                  <a:cubicBezTo>
                    <a:pt x="2141261" y="714659"/>
                    <a:pt x="2154238" y="816011"/>
                    <a:pt x="2154238" y="862789"/>
                  </a:cubicBezTo>
                  <a:cubicBezTo>
                    <a:pt x="2154238" y="951147"/>
                    <a:pt x="2123093" y="992727"/>
                    <a:pt x="2086756" y="1003122"/>
                  </a:cubicBezTo>
                  <a:cubicBezTo>
                    <a:pt x="2027060" y="1018714"/>
                    <a:pt x="1941410" y="873184"/>
                    <a:pt x="1855759" y="878381"/>
                  </a:cubicBezTo>
                  <a:cubicBezTo>
                    <a:pt x="1733772" y="888776"/>
                    <a:pt x="1666290" y="1075887"/>
                    <a:pt x="1666290" y="1270794"/>
                  </a:cubicBezTo>
                  <a:cubicBezTo>
                    <a:pt x="1666290" y="1270794"/>
                    <a:pt x="1666290" y="1273393"/>
                    <a:pt x="1666290" y="1273393"/>
                  </a:cubicBezTo>
                  <a:cubicBezTo>
                    <a:pt x="1666290" y="1468300"/>
                    <a:pt x="1733772" y="1652812"/>
                    <a:pt x="1855759" y="1663207"/>
                  </a:cubicBezTo>
                  <a:cubicBezTo>
                    <a:pt x="1941410" y="1671003"/>
                    <a:pt x="2027060" y="1525473"/>
                    <a:pt x="2086756" y="1541065"/>
                  </a:cubicBezTo>
                  <a:cubicBezTo>
                    <a:pt x="2123093" y="1551460"/>
                    <a:pt x="2154238" y="1590442"/>
                    <a:pt x="2154238" y="1681398"/>
                  </a:cubicBezTo>
                  <a:cubicBezTo>
                    <a:pt x="2154238" y="1725577"/>
                    <a:pt x="2141261" y="1829528"/>
                    <a:pt x="2130879" y="1889299"/>
                  </a:cubicBezTo>
                  <a:cubicBezTo>
                    <a:pt x="2110116" y="1990651"/>
                    <a:pt x="2081565" y="2047824"/>
                    <a:pt x="2050419" y="2130984"/>
                  </a:cubicBezTo>
                  <a:cubicBezTo>
                    <a:pt x="2034847" y="2159570"/>
                    <a:pt x="2003701" y="2175163"/>
                    <a:pt x="1972555" y="2169965"/>
                  </a:cubicBezTo>
                  <a:cubicBezTo>
                    <a:pt x="1863546" y="2130984"/>
                    <a:pt x="1751941" y="2102398"/>
                    <a:pt x="1640336" y="2079009"/>
                  </a:cubicBezTo>
                  <a:cubicBezTo>
                    <a:pt x="1637740" y="2079009"/>
                    <a:pt x="1637740" y="2079009"/>
                    <a:pt x="1637740" y="2079009"/>
                  </a:cubicBezTo>
                  <a:cubicBezTo>
                    <a:pt x="1458653" y="2047824"/>
                    <a:pt x="1388575" y="2063416"/>
                    <a:pt x="1318498" y="2115391"/>
                  </a:cubicBezTo>
                  <a:cubicBezTo>
                    <a:pt x="1284757" y="2141379"/>
                    <a:pt x="1258802" y="2172564"/>
                    <a:pt x="1271779" y="2224539"/>
                  </a:cubicBezTo>
                  <a:cubicBezTo>
                    <a:pt x="1279566" y="2268718"/>
                    <a:pt x="1388575" y="2346681"/>
                    <a:pt x="1383384" y="2427243"/>
                  </a:cubicBezTo>
                  <a:cubicBezTo>
                    <a:pt x="1378193" y="2500008"/>
                    <a:pt x="1219870" y="2541588"/>
                    <a:pt x="1077119" y="2541588"/>
                  </a:cubicBezTo>
                  <a:cubicBezTo>
                    <a:pt x="934369" y="2541588"/>
                    <a:pt x="773450" y="2500008"/>
                    <a:pt x="770854" y="2427243"/>
                  </a:cubicBezTo>
                  <a:cubicBezTo>
                    <a:pt x="765663" y="2346681"/>
                    <a:pt x="874673" y="2268718"/>
                    <a:pt x="882459" y="2224539"/>
                  </a:cubicBezTo>
                  <a:cubicBezTo>
                    <a:pt x="895437" y="2172564"/>
                    <a:pt x="869482" y="2141379"/>
                    <a:pt x="833145" y="2115391"/>
                  </a:cubicBezTo>
                  <a:cubicBezTo>
                    <a:pt x="765663" y="2063416"/>
                    <a:pt x="695586" y="2047824"/>
                    <a:pt x="516498" y="2079009"/>
                  </a:cubicBezTo>
                  <a:cubicBezTo>
                    <a:pt x="516498" y="2079009"/>
                    <a:pt x="513903" y="2079009"/>
                    <a:pt x="513903" y="2079009"/>
                  </a:cubicBezTo>
                  <a:cubicBezTo>
                    <a:pt x="402298" y="2102398"/>
                    <a:pt x="288097" y="2130984"/>
                    <a:pt x="179088" y="2169965"/>
                  </a:cubicBezTo>
                  <a:cubicBezTo>
                    <a:pt x="147942" y="2175163"/>
                    <a:pt x="116796" y="2159570"/>
                    <a:pt x="103819" y="2130984"/>
                  </a:cubicBezTo>
                  <a:cubicBezTo>
                    <a:pt x="72673" y="2047824"/>
                    <a:pt x="44123" y="1990651"/>
                    <a:pt x="23360" y="1889299"/>
                  </a:cubicBezTo>
                  <a:cubicBezTo>
                    <a:pt x="12978" y="1829528"/>
                    <a:pt x="0" y="1725577"/>
                    <a:pt x="0" y="1681398"/>
                  </a:cubicBezTo>
                  <a:cubicBezTo>
                    <a:pt x="0" y="1590442"/>
                    <a:pt x="31146" y="1551460"/>
                    <a:pt x="67483" y="1541065"/>
                  </a:cubicBezTo>
                  <a:cubicBezTo>
                    <a:pt x="127178" y="1525473"/>
                    <a:pt x="212829" y="1671003"/>
                    <a:pt x="298479" y="1663207"/>
                  </a:cubicBezTo>
                  <a:cubicBezTo>
                    <a:pt x="420466" y="1652812"/>
                    <a:pt x="485353" y="1468300"/>
                    <a:pt x="485353" y="1273393"/>
                  </a:cubicBezTo>
                  <a:cubicBezTo>
                    <a:pt x="485353" y="1273393"/>
                    <a:pt x="485353" y="1270794"/>
                    <a:pt x="485353" y="1270794"/>
                  </a:cubicBezTo>
                  <a:cubicBezTo>
                    <a:pt x="485353" y="1075887"/>
                    <a:pt x="420466" y="888776"/>
                    <a:pt x="298479" y="878381"/>
                  </a:cubicBezTo>
                  <a:cubicBezTo>
                    <a:pt x="212829" y="873184"/>
                    <a:pt x="127178" y="1018714"/>
                    <a:pt x="67483" y="1003122"/>
                  </a:cubicBezTo>
                  <a:cubicBezTo>
                    <a:pt x="31146" y="992727"/>
                    <a:pt x="0" y="951147"/>
                    <a:pt x="0" y="862789"/>
                  </a:cubicBezTo>
                  <a:cubicBezTo>
                    <a:pt x="0" y="816011"/>
                    <a:pt x="12978" y="714659"/>
                    <a:pt x="23360" y="652289"/>
                  </a:cubicBezTo>
                  <a:cubicBezTo>
                    <a:pt x="44123" y="553536"/>
                    <a:pt x="72673" y="493765"/>
                    <a:pt x="103819" y="413203"/>
                  </a:cubicBezTo>
                  <a:cubicBezTo>
                    <a:pt x="116796" y="384617"/>
                    <a:pt x="147942" y="369024"/>
                    <a:pt x="179088" y="374222"/>
                  </a:cubicBezTo>
                  <a:cubicBezTo>
                    <a:pt x="288097" y="410604"/>
                    <a:pt x="402298" y="441789"/>
                    <a:pt x="513903" y="465178"/>
                  </a:cubicBezTo>
                  <a:cubicBezTo>
                    <a:pt x="513903" y="465178"/>
                    <a:pt x="516498" y="465178"/>
                    <a:pt x="516498" y="465178"/>
                  </a:cubicBezTo>
                  <a:cubicBezTo>
                    <a:pt x="695586" y="493765"/>
                    <a:pt x="765663" y="480771"/>
                    <a:pt x="833145" y="428796"/>
                  </a:cubicBezTo>
                  <a:cubicBezTo>
                    <a:pt x="869482" y="402808"/>
                    <a:pt x="895437" y="371623"/>
                    <a:pt x="882459" y="319648"/>
                  </a:cubicBezTo>
                  <a:cubicBezTo>
                    <a:pt x="874673" y="275469"/>
                    <a:pt x="765663" y="197506"/>
                    <a:pt x="770854" y="116944"/>
                  </a:cubicBezTo>
                  <a:cubicBezTo>
                    <a:pt x="773450" y="44179"/>
                    <a:pt x="934369" y="0"/>
                    <a:pt x="1077119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6350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marL="457200" indent="-457200" algn="l" defTabSz="914400" rtl="0" eaLnBrk="1" latinLnBrk="0" hangingPunct="1">
                <a:spcBef>
                  <a:spcPct val="20000"/>
                </a:spcBef>
                <a:buClr>
                  <a:schemeClr val="accent6">
                    <a:lumMod val="50000"/>
                  </a:schemeClr>
                </a:buClr>
                <a:buFont typeface="Times New Roman" panose="02020603050405020304" pitchFamily="18" charset="0"/>
                <a:buChar char="‣"/>
                <a:defRPr sz="32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70AD47">
                    <a:lumMod val="50000"/>
                  </a:srgbClr>
                </a:buClr>
              </a:pPr>
              <a:endParaRPr lang="zh-TW" altLang="en-US" dirty="0">
                <a:solidFill>
                  <a:srgbClr val="4472C4">
                    <a:lumMod val="75000"/>
                  </a:srgbClr>
                </a:solidFill>
              </a:endParaRPr>
            </a:p>
          </p:txBody>
        </p:sp>
        <p:sp>
          <p:nvSpPr>
            <p:cNvPr id="11" name="Freeform: Shape 55">
              <a:extLst>
                <a:ext uri="{FF2B5EF4-FFF2-40B4-BE49-F238E27FC236}">
                  <a16:creationId xmlns:a16="http://schemas.microsoft.com/office/drawing/2014/main" xmlns="" id="{6488B436-CD9F-A048-AE8D-63841F64D139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1542276" y="3194349"/>
              <a:ext cx="2376264" cy="2509503"/>
            </a:xfrm>
            <a:custGeom>
              <a:avLst/>
              <a:gdLst>
                <a:gd name="connsiteX0" fmla="*/ 1077119 w 2154238"/>
                <a:gd name="connsiteY0" fmla="*/ 0 h 2541588"/>
                <a:gd name="connsiteX1" fmla="*/ 1383384 w 2154238"/>
                <a:gd name="connsiteY1" fmla="*/ 116944 h 2541588"/>
                <a:gd name="connsiteX2" fmla="*/ 1271779 w 2154238"/>
                <a:gd name="connsiteY2" fmla="*/ 319648 h 2541588"/>
                <a:gd name="connsiteX3" fmla="*/ 1318498 w 2154238"/>
                <a:gd name="connsiteY3" fmla="*/ 428796 h 2541588"/>
                <a:gd name="connsiteX4" fmla="*/ 1637740 w 2154238"/>
                <a:gd name="connsiteY4" fmla="*/ 465178 h 2541588"/>
                <a:gd name="connsiteX5" fmla="*/ 1640336 w 2154238"/>
                <a:gd name="connsiteY5" fmla="*/ 465178 h 2541588"/>
                <a:gd name="connsiteX6" fmla="*/ 1972555 w 2154238"/>
                <a:gd name="connsiteY6" fmla="*/ 374222 h 2541588"/>
                <a:gd name="connsiteX7" fmla="*/ 2050419 w 2154238"/>
                <a:gd name="connsiteY7" fmla="*/ 413203 h 2541588"/>
                <a:gd name="connsiteX8" fmla="*/ 2130879 w 2154238"/>
                <a:gd name="connsiteY8" fmla="*/ 652289 h 2541588"/>
                <a:gd name="connsiteX9" fmla="*/ 2154238 w 2154238"/>
                <a:gd name="connsiteY9" fmla="*/ 862789 h 2541588"/>
                <a:gd name="connsiteX10" fmla="*/ 2086756 w 2154238"/>
                <a:gd name="connsiteY10" fmla="*/ 1003122 h 2541588"/>
                <a:gd name="connsiteX11" fmla="*/ 1855759 w 2154238"/>
                <a:gd name="connsiteY11" fmla="*/ 878381 h 2541588"/>
                <a:gd name="connsiteX12" fmla="*/ 1666290 w 2154238"/>
                <a:gd name="connsiteY12" fmla="*/ 1270794 h 2541588"/>
                <a:gd name="connsiteX13" fmla="*/ 1666290 w 2154238"/>
                <a:gd name="connsiteY13" fmla="*/ 1273393 h 2541588"/>
                <a:gd name="connsiteX14" fmla="*/ 1855759 w 2154238"/>
                <a:gd name="connsiteY14" fmla="*/ 1663207 h 2541588"/>
                <a:gd name="connsiteX15" fmla="*/ 2086756 w 2154238"/>
                <a:gd name="connsiteY15" fmla="*/ 1541065 h 2541588"/>
                <a:gd name="connsiteX16" fmla="*/ 2154238 w 2154238"/>
                <a:gd name="connsiteY16" fmla="*/ 1681398 h 2541588"/>
                <a:gd name="connsiteX17" fmla="*/ 2130879 w 2154238"/>
                <a:gd name="connsiteY17" fmla="*/ 1889299 h 2541588"/>
                <a:gd name="connsiteX18" fmla="*/ 2050419 w 2154238"/>
                <a:gd name="connsiteY18" fmla="*/ 2130984 h 2541588"/>
                <a:gd name="connsiteX19" fmla="*/ 1972555 w 2154238"/>
                <a:gd name="connsiteY19" fmla="*/ 2169965 h 2541588"/>
                <a:gd name="connsiteX20" fmla="*/ 1640336 w 2154238"/>
                <a:gd name="connsiteY20" fmla="*/ 2079009 h 2541588"/>
                <a:gd name="connsiteX21" fmla="*/ 1637740 w 2154238"/>
                <a:gd name="connsiteY21" fmla="*/ 2079009 h 2541588"/>
                <a:gd name="connsiteX22" fmla="*/ 1318498 w 2154238"/>
                <a:gd name="connsiteY22" fmla="*/ 2115391 h 2541588"/>
                <a:gd name="connsiteX23" fmla="*/ 1271779 w 2154238"/>
                <a:gd name="connsiteY23" fmla="*/ 2224539 h 2541588"/>
                <a:gd name="connsiteX24" fmla="*/ 1383384 w 2154238"/>
                <a:gd name="connsiteY24" fmla="*/ 2427243 h 2541588"/>
                <a:gd name="connsiteX25" fmla="*/ 1077119 w 2154238"/>
                <a:gd name="connsiteY25" fmla="*/ 2541588 h 2541588"/>
                <a:gd name="connsiteX26" fmla="*/ 770854 w 2154238"/>
                <a:gd name="connsiteY26" fmla="*/ 2427243 h 2541588"/>
                <a:gd name="connsiteX27" fmla="*/ 882459 w 2154238"/>
                <a:gd name="connsiteY27" fmla="*/ 2224539 h 2541588"/>
                <a:gd name="connsiteX28" fmla="*/ 833145 w 2154238"/>
                <a:gd name="connsiteY28" fmla="*/ 2115391 h 2541588"/>
                <a:gd name="connsiteX29" fmla="*/ 516498 w 2154238"/>
                <a:gd name="connsiteY29" fmla="*/ 2079009 h 2541588"/>
                <a:gd name="connsiteX30" fmla="*/ 513903 w 2154238"/>
                <a:gd name="connsiteY30" fmla="*/ 2079009 h 2541588"/>
                <a:gd name="connsiteX31" fmla="*/ 179088 w 2154238"/>
                <a:gd name="connsiteY31" fmla="*/ 2169965 h 2541588"/>
                <a:gd name="connsiteX32" fmla="*/ 103819 w 2154238"/>
                <a:gd name="connsiteY32" fmla="*/ 2130984 h 2541588"/>
                <a:gd name="connsiteX33" fmla="*/ 23360 w 2154238"/>
                <a:gd name="connsiteY33" fmla="*/ 1889299 h 2541588"/>
                <a:gd name="connsiteX34" fmla="*/ 0 w 2154238"/>
                <a:gd name="connsiteY34" fmla="*/ 1681398 h 2541588"/>
                <a:gd name="connsiteX35" fmla="*/ 67483 w 2154238"/>
                <a:gd name="connsiteY35" fmla="*/ 1541065 h 2541588"/>
                <a:gd name="connsiteX36" fmla="*/ 298479 w 2154238"/>
                <a:gd name="connsiteY36" fmla="*/ 1663207 h 2541588"/>
                <a:gd name="connsiteX37" fmla="*/ 485353 w 2154238"/>
                <a:gd name="connsiteY37" fmla="*/ 1273393 h 2541588"/>
                <a:gd name="connsiteX38" fmla="*/ 485353 w 2154238"/>
                <a:gd name="connsiteY38" fmla="*/ 1270794 h 2541588"/>
                <a:gd name="connsiteX39" fmla="*/ 298479 w 2154238"/>
                <a:gd name="connsiteY39" fmla="*/ 878381 h 2541588"/>
                <a:gd name="connsiteX40" fmla="*/ 67483 w 2154238"/>
                <a:gd name="connsiteY40" fmla="*/ 1003122 h 2541588"/>
                <a:gd name="connsiteX41" fmla="*/ 0 w 2154238"/>
                <a:gd name="connsiteY41" fmla="*/ 862789 h 2541588"/>
                <a:gd name="connsiteX42" fmla="*/ 23360 w 2154238"/>
                <a:gd name="connsiteY42" fmla="*/ 652289 h 2541588"/>
                <a:gd name="connsiteX43" fmla="*/ 103819 w 2154238"/>
                <a:gd name="connsiteY43" fmla="*/ 413203 h 2541588"/>
                <a:gd name="connsiteX44" fmla="*/ 179088 w 2154238"/>
                <a:gd name="connsiteY44" fmla="*/ 374222 h 2541588"/>
                <a:gd name="connsiteX45" fmla="*/ 513903 w 2154238"/>
                <a:gd name="connsiteY45" fmla="*/ 465178 h 2541588"/>
                <a:gd name="connsiteX46" fmla="*/ 516498 w 2154238"/>
                <a:gd name="connsiteY46" fmla="*/ 465178 h 2541588"/>
                <a:gd name="connsiteX47" fmla="*/ 833145 w 2154238"/>
                <a:gd name="connsiteY47" fmla="*/ 428796 h 2541588"/>
                <a:gd name="connsiteX48" fmla="*/ 882459 w 2154238"/>
                <a:gd name="connsiteY48" fmla="*/ 319648 h 2541588"/>
                <a:gd name="connsiteX49" fmla="*/ 770854 w 2154238"/>
                <a:gd name="connsiteY49" fmla="*/ 116944 h 2541588"/>
                <a:gd name="connsiteX50" fmla="*/ 1077119 w 2154238"/>
                <a:gd name="connsiteY50" fmla="*/ 0 h 254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4238" h="2541588">
                  <a:moveTo>
                    <a:pt x="1077119" y="0"/>
                  </a:moveTo>
                  <a:cubicBezTo>
                    <a:pt x="1219870" y="0"/>
                    <a:pt x="1378193" y="44179"/>
                    <a:pt x="1383384" y="116944"/>
                  </a:cubicBezTo>
                  <a:cubicBezTo>
                    <a:pt x="1388575" y="197506"/>
                    <a:pt x="1279566" y="275469"/>
                    <a:pt x="1271779" y="319648"/>
                  </a:cubicBezTo>
                  <a:cubicBezTo>
                    <a:pt x="1258802" y="371623"/>
                    <a:pt x="1284757" y="402808"/>
                    <a:pt x="1318498" y="428796"/>
                  </a:cubicBezTo>
                  <a:cubicBezTo>
                    <a:pt x="1388575" y="480771"/>
                    <a:pt x="1458653" y="493765"/>
                    <a:pt x="1637740" y="465178"/>
                  </a:cubicBezTo>
                  <a:cubicBezTo>
                    <a:pt x="1637740" y="465178"/>
                    <a:pt x="1637740" y="465178"/>
                    <a:pt x="1640336" y="465178"/>
                  </a:cubicBezTo>
                  <a:cubicBezTo>
                    <a:pt x="1751941" y="441789"/>
                    <a:pt x="1863546" y="410604"/>
                    <a:pt x="1972555" y="374222"/>
                  </a:cubicBezTo>
                  <a:cubicBezTo>
                    <a:pt x="2003701" y="369024"/>
                    <a:pt x="2034847" y="384617"/>
                    <a:pt x="2050419" y="413203"/>
                  </a:cubicBezTo>
                  <a:cubicBezTo>
                    <a:pt x="2081565" y="493765"/>
                    <a:pt x="2110116" y="553536"/>
                    <a:pt x="2130879" y="652289"/>
                  </a:cubicBezTo>
                  <a:cubicBezTo>
                    <a:pt x="2141261" y="714659"/>
                    <a:pt x="2154238" y="816011"/>
                    <a:pt x="2154238" y="862789"/>
                  </a:cubicBezTo>
                  <a:cubicBezTo>
                    <a:pt x="2154238" y="951147"/>
                    <a:pt x="2123093" y="992727"/>
                    <a:pt x="2086756" y="1003122"/>
                  </a:cubicBezTo>
                  <a:cubicBezTo>
                    <a:pt x="2027060" y="1018714"/>
                    <a:pt x="1941410" y="873184"/>
                    <a:pt x="1855759" y="878381"/>
                  </a:cubicBezTo>
                  <a:cubicBezTo>
                    <a:pt x="1733772" y="888776"/>
                    <a:pt x="1666290" y="1075887"/>
                    <a:pt x="1666290" y="1270794"/>
                  </a:cubicBezTo>
                  <a:cubicBezTo>
                    <a:pt x="1666290" y="1270794"/>
                    <a:pt x="1666290" y="1273393"/>
                    <a:pt x="1666290" y="1273393"/>
                  </a:cubicBezTo>
                  <a:cubicBezTo>
                    <a:pt x="1666290" y="1468300"/>
                    <a:pt x="1733772" y="1652812"/>
                    <a:pt x="1855759" y="1663207"/>
                  </a:cubicBezTo>
                  <a:cubicBezTo>
                    <a:pt x="1941410" y="1671003"/>
                    <a:pt x="2027060" y="1525473"/>
                    <a:pt x="2086756" y="1541065"/>
                  </a:cubicBezTo>
                  <a:cubicBezTo>
                    <a:pt x="2123093" y="1551460"/>
                    <a:pt x="2154238" y="1590442"/>
                    <a:pt x="2154238" y="1681398"/>
                  </a:cubicBezTo>
                  <a:cubicBezTo>
                    <a:pt x="2154238" y="1725577"/>
                    <a:pt x="2141261" y="1829528"/>
                    <a:pt x="2130879" y="1889299"/>
                  </a:cubicBezTo>
                  <a:cubicBezTo>
                    <a:pt x="2110116" y="1990651"/>
                    <a:pt x="2081565" y="2047824"/>
                    <a:pt x="2050419" y="2130984"/>
                  </a:cubicBezTo>
                  <a:cubicBezTo>
                    <a:pt x="2034847" y="2159570"/>
                    <a:pt x="2003701" y="2175163"/>
                    <a:pt x="1972555" y="2169965"/>
                  </a:cubicBezTo>
                  <a:cubicBezTo>
                    <a:pt x="1863546" y="2130984"/>
                    <a:pt x="1751941" y="2102398"/>
                    <a:pt x="1640336" y="2079009"/>
                  </a:cubicBezTo>
                  <a:cubicBezTo>
                    <a:pt x="1637740" y="2079009"/>
                    <a:pt x="1637740" y="2079009"/>
                    <a:pt x="1637740" y="2079009"/>
                  </a:cubicBezTo>
                  <a:cubicBezTo>
                    <a:pt x="1458653" y="2047824"/>
                    <a:pt x="1388575" y="2063416"/>
                    <a:pt x="1318498" y="2115391"/>
                  </a:cubicBezTo>
                  <a:cubicBezTo>
                    <a:pt x="1284757" y="2141379"/>
                    <a:pt x="1258802" y="2172564"/>
                    <a:pt x="1271779" y="2224539"/>
                  </a:cubicBezTo>
                  <a:cubicBezTo>
                    <a:pt x="1279566" y="2268718"/>
                    <a:pt x="1388575" y="2346681"/>
                    <a:pt x="1383384" y="2427243"/>
                  </a:cubicBezTo>
                  <a:cubicBezTo>
                    <a:pt x="1378193" y="2500008"/>
                    <a:pt x="1219870" y="2541588"/>
                    <a:pt x="1077119" y="2541588"/>
                  </a:cubicBezTo>
                  <a:cubicBezTo>
                    <a:pt x="934369" y="2541588"/>
                    <a:pt x="773450" y="2500008"/>
                    <a:pt x="770854" y="2427243"/>
                  </a:cubicBezTo>
                  <a:cubicBezTo>
                    <a:pt x="765663" y="2346681"/>
                    <a:pt x="874673" y="2268718"/>
                    <a:pt x="882459" y="2224539"/>
                  </a:cubicBezTo>
                  <a:cubicBezTo>
                    <a:pt x="895437" y="2172564"/>
                    <a:pt x="869482" y="2141379"/>
                    <a:pt x="833145" y="2115391"/>
                  </a:cubicBezTo>
                  <a:cubicBezTo>
                    <a:pt x="765663" y="2063416"/>
                    <a:pt x="695586" y="2047824"/>
                    <a:pt x="516498" y="2079009"/>
                  </a:cubicBezTo>
                  <a:cubicBezTo>
                    <a:pt x="516498" y="2079009"/>
                    <a:pt x="513903" y="2079009"/>
                    <a:pt x="513903" y="2079009"/>
                  </a:cubicBezTo>
                  <a:cubicBezTo>
                    <a:pt x="402298" y="2102398"/>
                    <a:pt x="288097" y="2130984"/>
                    <a:pt x="179088" y="2169965"/>
                  </a:cubicBezTo>
                  <a:cubicBezTo>
                    <a:pt x="147942" y="2175163"/>
                    <a:pt x="116796" y="2159570"/>
                    <a:pt x="103819" y="2130984"/>
                  </a:cubicBezTo>
                  <a:cubicBezTo>
                    <a:pt x="72673" y="2047824"/>
                    <a:pt x="44123" y="1990651"/>
                    <a:pt x="23360" y="1889299"/>
                  </a:cubicBezTo>
                  <a:cubicBezTo>
                    <a:pt x="12978" y="1829528"/>
                    <a:pt x="0" y="1725577"/>
                    <a:pt x="0" y="1681398"/>
                  </a:cubicBezTo>
                  <a:cubicBezTo>
                    <a:pt x="0" y="1590442"/>
                    <a:pt x="31146" y="1551460"/>
                    <a:pt x="67483" y="1541065"/>
                  </a:cubicBezTo>
                  <a:cubicBezTo>
                    <a:pt x="127178" y="1525473"/>
                    <a:pt x="212829" y="1671003"/>
                    <a:pt x="298479" y="1663207"/>
                  </a:cubicBezTo>
                  <a:cubicBezTo>
                    <a:pt x="420466" y="1652812"/>
                    <a:pt x="485353" y="1468300"/>
                    <a:pt x="485353" y="1273393"/>
                  </a:cubicBezTo>
                  <a:cubicBezTo>
                    <a:pt x="485353" y="1273393"/>
                    <a:pt x="485353" y="1270794"/>
                    <a:pt x="485353" y="1270794"/>
                  </a:cubicBezTo>
                  <a:cubicBezTo>
                    <a:pt x="485353" y="1075887"/>
                    <a:pt x="420466" y="888776"/>
                    <a:pt x="298479" y="878381"/>
                  </a:cubicBezTo>
                  <a:cubicBezTo>
                    <a:pt x="212829" y="873184"/>
                    <a:pt x="127178" y="1018714"/>
                    <a:pt x="67483" y="1003122"/>
                  </a:cubicBezTo>
                  <a:cubicBezTo>
                    <a:pt x="31146" y="992727"/>
                    <a:pt x="0" y="951147"/>
                    <a:pt x="0" y="862789"/>
                  </a:cubicBezTo>
                  <a:cubicBezTo>
                    <a:pt x="0" y="816011"/>
                    <a:pt x="12978" y="714659"/>
                    <a:pt x="23360" y="652289"/>
                  </a:cubicBezTo>
                  <a:cubicBezTo>
                    <a:pt x="44123" y="553536"/>
                    <a:pt x="72673" y="493765"/>
                    <a:pt x="103819" y="413203"/>
                  </a:cubicBezTo>
                  <a:cubicBezTo>
                    <a:pt x="116796" y="384617"/>
                    <a:pt x="147942" y="369024"/>
                    <a:pt x="179088" y="374222"/>
                  </a:cubicBezTo>
                  <a:cubicBezTo>
                    <a:pt x="288097" y="410604"/>
                    <a:pt x="402298" y="441789"/>
                    <a:pt x="513903" y="465178"/>
                  </a:cubicBezTo>
                  <a:cubicBezTo>
                    <a:pt x="513903" y="465178"/>
                    <a:pt x="516498" y="465178"/>
                    <a:pt x="516498" y="465178"/>
                  </a:cubicBezTo>
                  <a:cubicBezTo>
                    <a:pt x="695586" y="493765"/>
                    <a:pt x="765663" y="480771"/>
                    <a:pt x="833145" y="428796"/>
                  </a:cubicBezTo>
                  <a:cubicBezTo>
                    <a:pt x="869482" y="402808"/>
                    <a:pt x="895437" y="371623"/>
                    <a:pt x="882459" y="319648"/>
                  </a:cubicBezTo>
                  <a:cubicBezTo>
                    <a:pt x="874673" y="275469"/>
                    <a:pt x="765663" y="197506"/>
                    <a:pt x="770854" y="116944"/>
                  </a:cubicBezTo>
                  <a:cubicBezTo>
                    <a:pt x="773450" y="44179"/>
                    <a:pt x="934369" y="0"/>
                    <a:pt x="107711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marL="457200" indent="-457200" algn="l" defTabSz="914400" rtl="0" eaLnBrk="1" latinLnBrk="0" hangingPunct="1">
                <a:spcBef>
                  <a:spcPct val="20000"/>
                </a:spcBef>
                <a:buClr>
                  <a:schemeClr val="accent6">
                    <a:lumMod val="50000"/>
                  </a:schemeClr>
                </a:buClr>
                <a:buFont typeface="Times New Roman" panose="02020603050405020304" pitchFamily="18" charset="0"/>
                <a:buChar char="‣"/>
                <a:defRPr sz="32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70AD47">
                    <a:lumMod val="50000"/>
                  </a:srgbClr>
                </a:buClr>
              </a:pPr>
              <a:endParaRPr lang="zh-TW" altLang="en-US" dirty="0">
                <a:solidFill>
                  <a:srgbClr val="4472C4">
                    <a:lumMod val="75000"/>
                  </a:srgbClr>
                </a:solidFill>
              </a:endParaRPr>
            </a:p>
          </p:txBody>
        </p:sp>
        <p:sp>
          <p:nvSpPr>
            <p:cNvPr id="12" name="Freeform: Shape 55">
              <a:extLst>
                <a:ext uri="{FF2B5EF4-FFF2-40B4-BE49-F238E27FC236}">
                  <a16:creationId xmlns:a16="http://schemas.microsoft.com/office/drawing/2014/main" xmlns="" id="{6488B436-CD9F-A048-AE8D-63841F64D139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5497327" y="3209138"/>
              <a:ext cx="2376264" cy="2520278"/>
            </a:xfrm>
            <a:custGeom>
              <a:avLst/>
              <a:gdLst>
                <a:gd name="connsiteX0" fmla="*/ 1077119 w 2154238"/>
                <a:gd name="connsiteY0" fmla="*/ 0 h 2541588"/>
                <a:gd name="connsiteX1" fmla="*/ 1383384 w 2154238"/>
                <a:gd name="connsiteY1" fmla="*/ 116944 h 2541588"/>
                <a:gd name="connsiteX2" fmla="*/ 1271779 w 2154238"/>
                <a:gd name="connsiteY2" fmla="*/ 319648 h 2541588"/>
                <a:gd name="connsiteX3" fmla="*/ 1318498 w 2154238"/>
                <a:gd name="connsiteY3" fmla="*/ 428796 h 2541588"/>
                <a:gd name="connsiteX4" fmla="*/ 1637740 w 2154238"/>
                <a:gd name="connsiteY4" fmla="*/ 465178 h 2541588"/>
                <a:gd name="connsiteX5" fmla="*/ 1640336 w 2154238"/>
                <a:gd name="connsiteY5" fmla="*/ 465178 h 2541588"/>
                <a:gd name="connsiteX6" fmla="*/ 1972555 w 2154238"/>
                <a:gd name="connsiteY6" fmla="*/ 374222 h 2541588"/>
                <a:gd name="connsiteX7" fmla="*/ 2050419 w 2154238"/>
                <a:gd name="connsiteY7" fmla="*/ 413203 h 2541588"/>
                <a:gd name="connsiteX8" fmla="*/ 2130879 w 2154238"/>
                <a:gd name="connsiteY8" fmla="*/ 652289 h 2541588"/>
                <a:gd name="connsiteX9" fmla="*/ 2154238 w 2154238"/>
                <a:gd name="connsiteY9" fmla="*/ 862789 h 2541588"/>
                <a:gd name="connsiteX10" fmla="*/ 2086756 w 2154238"/>
                <a:gd name="connsiteY10" fmla="*/ 1003122 h 2541588"/>
                <a:gd name="connsiteX11" fmla="*/ 1855759 w 2154238"/>
                <a:gd name="connsiteY11" fmla="*/ 878381 h 2541588"/>
                <a:gd name="connsiteX12" fmla="*/ 1666290 w 2154238"/>
                <a:gd name="connsiteY12" fmla="*/ 1270794 h 2541588"/>
                <a:gd name="connsiteX13" fmla="*/ 1666290 w 2154238"/>
                <a:gd name="connsiteY13" fmla="*/ 1273393 h 2541588"/>
                <a:gd name="connsiteX14" fmla="*/ 1855759 w 2154238"/>
                <a:gd name="connsiteY14" fmla="*/ 1663207 h 2541588"/>
                <a:gd name="connsiteX15" fmla="*/ 2086756 w 2154238"/>
                <a:gd name="connsiteY15" fmla="*/ 1541065 h 2541588"/>
                <a:gd name="connsiteX16" fmla="*/ 2154238 w 2154238"/>
                <a:gd name="connsiteY16" fmla="*/ 1681398 h 2541588"/>
                <a:gd name="connsiteX17" fmla="*/ 2130879 w 2154238"/>
                <a:gd name="connsiteY17" fmla="*/ 1889299 h 2541588"/>
                <a:gd name="connsiteX18" fmla="*/ 2050419 w 2154238"/>
                <a:gd name="connsiteY18" fmla="*/ 2130984 h 2541588"/>
                <a:gd name="connsiteX19" fmla="*/ 1972555 w 2154238"/>
                <a:gd name="connsiteY19" fmla="*/ 2169965 h 2541588"/>
                <a:gd name="connsiteX20" fmla="*/ 1640336 w 2154238"/>
                <a:gd name="connsiteY20" fmla="*/ 2079009 h 2541588"/>
                <a:gd name="connsiteX21" fmla="*/ 1637740 w 2154238"/>
                <a:gd name="connsiteY21" fmla="*/ 2079009 h 2541588"/>
                <a:gd name="connsiteX22" fmla="*/ 1318498 w 2154238"/>
                <a:gd name="connsiteY22" fmla="*/ 2115391 h 2541588"/>
                <a:gd name="connsiteX23" fmla="*/ 1271779 w 2154238"/>
                <a:gd name="connsiteY23" fmla="*/ 2224539 h 2541588"/>
                <a:gd name="connsiteX24" fmla="*/ 1383384 w 2154238"/>
                <a:gd name="connsiteY24" fmla="*/ 2427243 h 2541588"/>
                <a:gd name="connsiteX25" fmla="*/ 1077119 w 2154238"/>
                <a:gd name="connsiteY25" fmla="*/ 2541588 h 2541588"/>
                <a:gd name="connsiteX26" fmla="*/ 770854 w 2154238"/>
                <a:gd name="connsiteY26" fmla="*/ 2427243 h 2541588"/>
                <a:gd name="connsiteX27" fmla="*/ 882459 w 2154238"/>
                <a:gd name="connsiteY27" fmla="*/ 2224539 h 2541588"/>
                <a:gd name="connsiteX28" fmla="*/ 833145 w 2154238"/>
                <a:gd name="connsiteY28" fmla="*/ 2115391 h 2541588"/>
                <a:gd name="connsiteX29" fmla="*/ 516498 w 2154238"/>
                <a:gd name="connsiteY29" fmla="*/ 2079009 h 2541588"/>
                <a:gd name="connsiteX30" fmla="*/ 513903 w 2154238"/>
                <a:gd name="connsiteY30" fmla="*/ 2079009 h 2541588"/>
                <a:gd name="connsiteX31" fmla="*/ 179088 w 2154238"/>
                <a:gd name="connsiteY31" fmla="*/ 2169965 h 2541588"/>
                <a:gd name="connsiteX32" fmla="*/ 103819 w 2154238"/>
                <a:gd name="connsiteY32" fmla="*/ 2130984 h 2541588"/>
                <a:gd name="connsiteX33" fmla="*/ 23360 w 2154238"/>
                <a:gd name="connsiteY33" fmla="*/ 1889299 h 2541588"/>
                <a:gd name="connsiteX34" fmla="*/ 0 w 2154238"/>
                <a:gd name="connsiteY34" fmla="*/ 1681398 h 2541588"/>
                <a:gd name="connsiteX35" fmla="*/ 67483 w 2154238"/>
                <a:gd name="connsiteY35" fmla="*/ 1541065 h 2541588"/>
                <a:gd name="connsiteX36" fmla="*/ 298479 w 2154238"/>
                <a:gd name="connsiteY36" fmla="*/ 1663207 h 2541588"/>
                <a:gd name="connsiteX37" fmla="*/ 485353 w 2154238"/>
                <a:gd name="connsiteY37" fmla="*/ 1273393 h 2541588"/>
                <a:gd name="connsiteX38" fmla="*/ 485353 w 2154238"/>
                <a:gd name="connsiteY38" fmla="*/ 1270794 h 2541588"/>
                <a:gd name="connsiteX39" fmla="*/ 298479 w 2154238"/>
                <a:gd name="connsiteY39" fmla="*/ 878381 h 2541588"/>
                <a:gd name="connsiteX40" fmla="*/ 67483 w 2154238"/>
                <a:gd name="connsiteY40" fmla="*/ 1003122 h 2541588"/>
                <a:gd name="connsiteX41" fmla="*/ 0 w 2154238"/>
                <a:gd name="connsiteY41" fmla="*/ 862789 h 2541588"/>
                <a:gd name="connsiteX42" fmla="*/ 23360 w 2154238"/>
                <a:gd name="connsiteY42" fmla="*/ 652289 h 2541588"/>
                <a:gd name="connsiteX43" fmla="*/ 103819 w 2154238"/>
                <a:gd name="connsiteY43" fmla="*/ 413203 h 2541588"/>
                <a:gd name="connsiteX44" fmla="*/ 179088 w 2154238"/>
                <a:gd name="connsiteY44" fmla="*/ 374222 h 2541588"/>
                <a:gd name="connsiteX45" fmla="*/ 513903 w 2154238"/>
                <a:gd name="connsiteY45" fmla="*/ 465178 h 2541588"/>
                <a:gd name="connsiteX46" fmla="*/ 516498 w 2154238"/>
                <a:gd name="connsiteY46" fmla="*/ 465178 h 2541588"/>
                <a:gd name="connsiteX47" fmla="*/ 833145 w 2154238"/>
                <a:gd name="connsiteY47" fmla="*/ 428796 h 2541588"/>
                <a:gd name="connsiteX48" fmla="*/ 882459 w 2154238"/>
                <a:gd name="connsiteY48" fmla="*/ 319648 h 2541588"/>
                <a:gd name="connsiteX49" fmla="*/ 770854 w 2154238"/>
                <a:gd name="connsiteY49" fmla="*/ 116944 h 2541588"/>
                <a:gd name="connsiteX50" fmla="*/ 1077119 w 2154238"/>
                <a:gd name="connsiteY50" fmla="*/ 0 h 254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4238" h="2541588">
                  <a:moveTo>
                    <a:pt x="1077119" y="0"/>
                  </a:moveTo>
                  <a:cubicBezTo>
                    <a:pt x="1219870" y="0"/>
                    <a:pt x="1378193" y="44179"/>
                    <a:pt x="1383384" y="116944"/>
                  </a:cubicBezTo>
                  <a:cubicBezTo>
                    <a:pt x="1388575" y="197506"/>
                    <a:pt x="1279566" y="275469"/>
                    <a:pt x="1271779" y="319648"/>
                  </a:cubicBezTo>
                  <a:cubicBezTo>
                    <a:pt x="1258802" y="371623"/>
                    <a:pt x="1284757" y="402808"/>
                    <a:pt x="1318498" y="428796"/>
                  </a:cubicBezTo>
                  <a:cubicBezTo>
                    <a:pt x="1388575" y="480771"/>
                    <a:pt x="1458653" y="493765"/>
                    <a:pt x="1637740" y="465178"/>
                  </a:cubicBezTo>
                  <a:cubicBezTo>
                    <a:pt x="1637740" y="465178"/>
                    <a:pt x="1637740" y="465178"/>
                    <a:pt x="1640336" y="465178"/>
                  </a:cubicBezTo>
                  <a:cubicBezTo>
                    <a:pt x="1751941" y="441789"/>
                    <a:pt x="1863546" y="410604"/>
                    <a:pt x="1972555" y="374222"/>
                  </a:cubicBezTo>
                  <a:cubicBezTo>
                    <a:pt x="2003701" y="369024"/>
                    <a:pt x="2034847" y="384617"/>
                    <a:pt x="2050419" y="413203"/>
                  </a:cubicBezTo>
                  <a:cubicBezTo>
                    <a:pt x="2081565" y="493765"/>
                    <a:pt x="2110116" y="553536"/>
                    <a:pt x="2130879" y="652289"/>
                  </a:cubicBezTo>
                  <a:cubicBezTo>
                    <a:pt x="2141261" y="714659"/>
                    <a:pt x="2154238" y="816011"/>
                    <a:pt x="2154238" y="862789"/>
                  </a:cubicBezTo>
                  <a:cubicBezTo>
                    <a:pt x="2154238" y="951147"/>
                    <a:pt x="2123093" y="992727"/>
                    <a:pt x="2086756" y="1003122"/>
                  </a:cubicBezTo>
                  <a:cubicBezTo>
                    <a:pt x="2027060" y="1018714"/>
                    <a:pt x="1941410" y="873184"/>
                    <a:pt x="1855759" y="878381"/>
                  </a:cubicBezTo>
                  <a:cubicBezTo>
                    <a:pt x="1733772" y="888776"/>
                    <a:pt x="1666290" y="1075887"/>
                    <a:pt x="1666290" y="1270794"/>
                  </a:cubicBezTo>
                  <a:cubicBezTo>
                    <a:pt x="1666290" y="1270794"/>
                    <a:pt x="1666290" y="1273393"/>
                    <a:pt x="1666290" y="1273393"/>
                  </a:cubicBezTo>
                  <a:cubicBezTo>
                    <a:pt x="1666290" y="1468300"/>
                    <a:pt x="1733772" y="1652812"/>
                    <a:pt x="1855759" y="1663207"/>
                  </a:cubicBezTo>
                  <a:cubicBezTo>
                    <a:pt x="1941410" y="1671003"/>
                    <a:pt x="2027060" y="1525473"/>
                    <a:pt x="2086756" y="1541065"/>
                  </a:cubicBezTo>
                  <a:cubicBezTo>
                    <a:pt x="2123093" y="1551460"/>
                    <a:pt x="2154238" y="1590442"/>
                    <a:pt x="2154238" y="1681398"/>
                  </a:cubicBezTo>
                  <a:cubicBezTo>
                    <a:pt x="2154238" y="1725577"/>
                    <a:pt x="2141261" y="1829528"/>
                    <a:pt x="2130879" y="1889299"/>
                  </a:cubicBezTo>
                  <a:cubicBezTo>
                    <a:pt x="2110116" y="1990651"/>
                    <a:pt x="2081565" y="2047824"/>
                    <a:pt x="2050419" y="2130984"/>
                  </a:cubicBezTo>
                  <a:cubicBezTo>
                    <a:pt x="2034847" y="2159570"/>
                    <a:pt x="2003701" y="2175163"/>
                    <a:pt x="1972555" y="2169965"/>
                  </a:cubicBezTo>
                  <a:cubicBezTo>
                    <a:pt x="1863546" y="2130984"/>
                    <a:pt x="1751941" y="2102398"/>
                    <a:pt x="1640336" y="2079009"/>
                  </a:cubicBezTo>
                  <a:cubicBezTo>
                    <a:pt x="1637740" y="2079009"/>
                    <a:pt x="1637740" y="2079009"/>
                    <a:pt x="1637740" y="2079009"/>
                  </a:cubicBezTo>
                  <a:cubicBezTo>
                    <a:pt x="1458653" y="2047824"/>
                    <a:pt x="1388575" y="2063416"/>
                    <a:pt x="1318498" y="2115391"/>
                  </a:cubicBezTo>
                  <a:cubicBezTo>
                    <a:pt x="1284757" y="2141379"/>
                    <a:pt x="1258802" y="2172564"/>
                    <a:pt x="1271779" y="2224539"/>
                  </a:cubicBezTo>
                  <a:cubicBezTo>
                    <a:pt x="1279566" y="2268718"/>
                    <a:pt x="1388575" y="2346681"/>
                    <a:pt x="1383384" y="2427243"/>
                  </a:cubicBezTo>
                  <a:cubicBezTo>
                    <a:pt x="1378193" y="2500008"/>
                    <a:pt x="1219870" y="2541588"/>
                    <a:pt x="1077119" y="2541588"/>
                  </a:cubicBezTo>
                  <a:cubicBezTo>
                    <a:pt x="934369" y="2541588"/>
                    <a:pt x="773450" y="2500008"/>
                    <a:pt x="770854" y="2427243"/>
                  </a:cubicBezTo>
                  <a:cubicBezTo>
                    <a:pt x="765663" y="2346681"/>
                    <a:pt x="874673" y="2268718"/>
                    <a:pt x="882459" y="2224539"/>
                  </a:cubicBezTo>
                  <a:cubicBezTo>
                    <a:pt x="895437" y="2172564"/>
                    <a:pt x="869482" y="2141379"/>
                    <a:pt x="833145" y="2115391"/>
                  </a:cubicBezTo>
                  <a:cubicBezTo>
                    <a:pt x="765663" y="2063416"/>
                    <a:pt x="695586" y="2047824"/>
                    <a:pt x="516498" y="2079009"/>
                  </a:cubicBezTo>
                  <a:cubicBezTo>
                    <a:pt x="516498" y="2079009"/>
                    <a:pt x="513903" y="2079009"/>
                    <a:pt x="513903" y="2079009"/>
                  </a:cubicBezTo>
                  <a:cubicBezTo>
                    <a:pt x="402298" y="2102398"/>
                    <a:pt x="288097" y="2130984"/>
                    <a:pt x="179088" y="2169965"/>
                  </a:cubicBezTo>
                  <a:cubicBezTo>
                    <a:pt x="147942" y="2175163"/>
                    <a:pt x="116796" y="2159570"/>
                    <a:pt x="103819" y="2130984"/>
                  </a:cubicBezTo>
                  <a:cubicBezTo>
                    <a:pt x="72673" y="2047824"/>
                    <a:pt x="44123" y="1990651"/>
                    <a:pt x="23360" y="1889299"/>
                  </a:cubicBezTo>
                  <a:cubicBezTo>
                    <a:pt x="12978" y="1829528"/>
                    <a:pt x="0" y="1725577"/>
                    <a:pt x="0" y="1681398"/>
                  </a:cubicBezTo>
                  <a:cubicBezTo>
                    <a:pt x="0" y="1590442"/>
                    <a:pt x="31146" y="1551460"/>
                    <a:pt x="67483" y="1541065"/>
                  </a:cubicBezTo>
                  <a:cubicBezTo>
                    <a:pt x="127178" y="1525473"/>
                    <a:pt x="212829" y="1671003"/>
                    <a:pt x="298479" y="1663207"/>
                  </a:cubicBezTo>
                  <a:cubicBezTo>
                    <a:pt x="420466" y="1652812"/>
                    <a:pt x="485353" y="1468300"/>
                    <a:pt x="485353" y="1273393"/>
                  </a:cubicBezTo>
                  <a:cubicBezTo>
                    <a:pt x="485353" y="1273393"/>
                    <a:pt x="485353" y="1270794"/>
                    <a:pt x="485353" y="1270794"/>
                  </a:cubicBezTo>
                  <a:cubicBezTo>
                    <a:pt x="485353" y="1075887"/>
                    <a:pt x="420466" y="888776"/>
                    <a:pt x="298479" y="878381"/>
                  </a:cubicBezTo>
                  <a:cubicBezTo>
                    <a:pt x="212829" y="873184"/>
                    <a:pt x="127178" y="1018714"/>
                    <a:pt x="67483" y="1003122"/>
                  </a:cubicBezTo>
                  <a:cubicBezTo>
                    <a:pt x="31146" y="992727"/>
                    <a:pt x="0" y="951147"/>
                    <a:pt x="0" y="862789"/>
                  </a:cubicBezTo>
                  <a:cubicBezTo>
                    <a:pt x="0" y="816011"/>
                    <a:pt x="12978" y="714659"/>
                    <a:pt x="23360" y="652289"/>
                  </a:cubicBezTo>
                  <a:cubicBezTo>
                    <a:pt x="44123" y="553536"/>
                    <a:pt x="72673" y="493765"/>
                    <a:pt x="103819" y="413203"/>
                  </a:cubicBezTo>
                  <a:cubicBezTo>
                    <a:pt x="116796" y="384617"/>
                    <a:pt x="147942" y="369024"/>
                    <a:pt x="179088" y="374222"/>
                  </a:cubicBezTo>
                  <a:cubicBezTo>
                    <a:pt x="288097" y="410604"/>
                    <a:pt x="402298" y="441789"/>
                    <a:pt x="513903" y="465178"/>
                  </a:cubicBezTo>
                  <a:cubicBezTo>
                    <a:pt x="513903" y="465178"/>
                    <a:pt x="516498" y="465178"/>
                    <a:pt x="516498" y="465178"/>
                  </a:cubicBezTo>
                  <a:cubicBezTo>
                    <a:pt x="695586" y="493765"/>
                    <a:pt x="765663" y="480771"/>
                    <a:pt x="833145" y="428796"/>
                  </a:cubicBezTo>
                  <a:cubicBezTo>
                    <a:pt x="869482" y="402808"/>
                    <a:pt x="895437" y="371623"/>
                    <a:pt x="882459" y="319648"/>
                  </a:cubicBezTo>
                  <a:cubicBezTo>
                    <a:pt x="874673" y="275469"/>
                    <a:pt x="765663" y="197506"/>
                    <a:pt x="770854" y="116944"/>
                  </a:cubicBezTo>
                  <a:cubicBezTo>
                    <a:pt x="773450" y="44179"/>
                    <a:pt x="934369" y="0"/>
                    <a:pt x="1077119" y="0"/>
                  </a:cubicBezTo>
                  <a:close/>
                </a:path>
              </a:pathLst>
            </a:custGeom>
            <a:solidFill>
              <a:srgbClr val="C0B2E6"/>
            </a:solidFill>
            <a:ln w="6350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marL="457200" indent="-457200" algn="l" defTabSz="914400" rtl="0" eaLnBrk="1" latinLnBrk="0" hangingPunct="1">
                <a:spcBef>
                  <a:spcPct val="20000"/>
                </a:spcBef>
                <a:buClr>
                  <a:schemeClr val="accent6">
                    <a:lumMod val="50000"/>
                  </a:schemeClr>
                </a:buClr>
                <a:buFont typeface="Times New Roman" panose="02020603050405020304" pitchFamily="18" charset="0"/>
                <a:buChar char="‣"/>
                <a:defRPr sz="32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70AD47">
                    <a:lumMod val="50000"/>
                  </a:srgbClr>
                </a:buClr>
              </a:pPr>
              <a:endParaRPr lang="zh-TW" altLang="en-US" dirty="0">
                <a:solidFill>
                  <a:srgbClr val="4472C4">
                    <a:lumMod val="75000"/>
                  </a:srgbClr>
                </a:solidFill>
              </a:endParaRPr>
            </a:p>
          </p:txBody>
        </p:sp>
        <p:sp>
          <p:nvSpPr>
            <p:cNvPr id="13" name="Freeform: Shape 55">
              <a:extLst>
                <a:ext uri="{FF2B5EF4-FFF2-40B4-BE49-F238E27FC236}">
                  <a16:creationId xmlns:a16="http://schemas.microsoft.com/office/drawing/2014/main" xmlns="" id="{6488B436-CD9F-A048-AE8D-63841F64D139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536733" y="1258422"/>
              <a:ext cx="2376264" cy="2495328"/>
            </a:xfrm>
            <a:custGeom>
              <a:avLst/>
              <a:gdLst>
                <a:gd name="connsiteX0" fmla="*/ 1077119 w 2154238"/>
                <a:gd name="connsiteY0" fmla="*/ 0 h 2541588"/>
                <a:gd name="connsiteX1" fmla="*/ 1383384 w 2154238"/>
                <a:gd name="connsiteY1" fmla="*/ 116944 h 2541588"/>
                <a:gd name="connsiteX2" fmla="*/ 1271779 w 2154238"/>
                <a:gd name="connsiteY2" fmla="*/ 319648 h 2541588"/>
                <a:gd name="connsiteX3" fmla="*/ 1318498 w 2154238"/>
                <a:gd name="connsiteY3" fmla="*/ 428796 h 2541588"/>
                <a:gd name="connsiteX4" fmla="*/ 1637740 w 2154238"/>
                <a:gd name="connsiteY4" fmla="*/ 465178 h 2541588"/>
                <a:gd name="connsiteX5" fmla="*/ 1640336 w 2154238"/>
                <a:gd name="connsiteY5" fmla="*/ 465178 h 2541588"/>
                <a:gd name="connsiteX6" fmla="*/ 1972555 w 2154238"/>
                <a:gd name="connsiteY6" fmla="*/ 374222 h 2541588"/>
                <a:gd name="connsiteX7" fmla="*/ 2050419 w 2154238"/>
                <a:gd name="connsiteY7" fmla="*/ 413203 h 2541588"/>
                <a:gd name="connsiteX8" fmla="*/ 2130879 w 2154238"/>
                <a:gd name="connsiteY8" fmla="*/ 652289 h 2541588"/>
                <a:gd name="connsiteX9" fmla="*/ 2154238 w 2154238"/>
                <a:gd name="connsiteY9" fmla="*/ 862789 h 2541588"/>
                <a:gd name="connsiteX10" fmla="*/ 2086756 w 2154238"/>
                <a:gd name="connsiteY10" fmla="*/ 1003122 h 2541588"/>
                <a:gd name="connsiteX11" fmla="*/ 1855759 w 2154238"/>
                <a:gd name="connsiteY11" fmla="*/ 878381 h 2541588"/>
                <a:gd name="connsiteX12" fmla="*/ 1666290 w 2154238"/>
                <a:gd name="connsiteY12" fmla="*/ 1270794 h 2541588"/>
                <a:gd name="connsiteX13" fmla="*/ 1666290 w 2154238"/>
                <a:gd name="connsiteY13" fmla="*/ 1273393 h 2541588"/>
                <a:gd name="connsiteX14" fmla="*/ 1855759 w 2154238"/>
                <a:gd name="connsiteY14" fmla="*/ 1663207 h 2541588"/>
                <a:gd name="connsiteX15" fmla="*/ 2086756 w 2154238"/>
                <a:gd name="connsiteY15" fmla="*/ 1541065 h 2541588"/>
                <a:gd name="connsiteX16" fmla="*/ 2154238 w 2154238"/>
                <a:gd name="connsiteY16" fmla="*/ 1681398 h 2541588"/>
                <a:gd name="connsiteX17" fmla="*/ 2130879 w 2154238"/>
                <a:gd name="connsiteY17" fmla="*/ 1889299 h 2541588"/>
                <a:gd name="connsiteX18" fmla="*/ 2050419 w 2154238"/>
                <a:gd name="connsiteY18" fmla="*/ 2130984 h 2541588"/>
                <a:gd name="connsiteX19" fmla="*/ 1972555 w 2154238"/>
                <a:gd name="connsiteY19" fmla="*/ 2169965 h 2541588"/>
                <a:gd name="connsiteX20" fmla="*/ 1640336 w 2154238"/>
                <a:gd name="connsiteY20" fmla="*/ 2079009 h 2541588"/>
                <a:gd name="connsiteX21" fmla="*/ 1637740 w 2154238"/>
                <a:gd name="connsiteY21" fmla="*/ 2079009 h 2541588"/>
                <a:gd name="connsiteX22" fmla="*/ 1318498 w 2154238"/>
                <a:gd name="connsiteY22" fmla="*/ 2115391 h 2541588"/>
                <a:gd name="connsiteX23" fmla="*/ 1271779 w 2154238"/>
                <a:gd name="connsiteY23" fmla="*/ 2224539 h 2541588"/>
                <a:gd name="connsiteX24" fmla="*/ 1383384 w 2154238"/>
                <a:gd name="connsiteY24" fmla="*/ 2427243 h 2541588"/>
                <a:gd name="connsiteX25" fmla="*/ 1077119 w 2154238"/>
                <a:gd name="connsiteY25" fmla="*/ 2541588 h 2541588"/>
                <a:gd name="connsiteX26" fmla="*/ 770854 w 2154238"/>
                <a:gd name="connsiteY26" fmla="*/ 2427243 h 2541588"/>
                <a:gd name="connsiteX27" fmla="*/ 882459 w 2154238"/>
                <a:gd name="connsiteY27" fmla="*/ 2224539 h 2541588"/>
                <a:gd name="connsiteX28" fmla="*/ 833145 w 2154238"/>
                <a:gd name="connsiteY28" fmla="*/ 2115391 h 2541588"/>
                <a:gd name="connsiteX29" fmla="*/ 516498 w 2154238"/>
                <a:gd name="connsiteY29" fmla="*/ 2079009 h 2541588"/>
                <a:gd name="connsiteX30" fmla="*/ 513903 w 2154238"/>
                <a:gd name="connsiteY30" fmla="*/ 2079009 h 2541588"/>
                <a:gd name="connsiteX31" fmla="*/ 179088 w 2154238"/>
                <a:gd name="connsiteY31" fmla="*/ 2169965 h 2541588"/>
                <a:gd name="connsiteX32" fmla="*/ 103819 w 2154238"/>
                <a:gd name="connsiteY32" fmla="*/ 2130984 h 2541588"/>
                <a:gd name="connsiteX33" fmla="*/ 23360 w 2154238"/>
                <a:gd name="connsiteY33" fmla="*/ 1889299 h 2541588"/>
                <a:gd name="connsiteX34" fmla="*/ 0 w 2154238"/>
                <a:gd name="connsiteY34" fmla="*/ 1681398 h 2541588"/>
                <a:gd name="connsiteX35" fmla="*/ 67483 w 2154238"/>
                <a:gd name="connsiteY35" fmla="*/ 1541065 h 2541588"/>
                <a:gd name="connsiteX36" fmla="*/ 298479 w 2154238"/>
                <a:gd name="connsiteY36" fmla="*/ 1663207 h 2541588"/>
                <a:gd name="connsiteX37" fmla="*/ 485353 w 2154238"/>
                <a:gd name="connsiteY37" fmla="*/ 1273393 h 2541588"/>
                <a:gd name="connsiteX38" fmla="*/ 485353 w 2154238"/>
                <a:gd name="connsiteY38" fmla="*/ 1270794 h 2541588"/>
                <a:gd name="connsiteX39" fmla="*/ 298479 w 2154238"/>
                <a:gd name="connsiteY39" fmla="*/ 878381 h 2541588"/>
                <a:gd name="connsiteX40" fmla="*/ 67483 w 2154238"/>
                <a:gd name="connsiteY40" fmla="*/ 1003122 h 2541588"/>
                <a:gd name="connsiteX41" fmla="*/ 0 w 2154238"/>
                <a:gd name="connsiteY41" fmla="*/ 862789 h 2541588"/>
                <a:gd name="connsiteX42" fmla="*/ 23360 w 2154238"/>
                <a:gd name="connsiteY42" fmla="*/ 652289 h 2541588"/>
                <a:gd name="connsiteX43" fmla="*/ 103819 w 2154238"/>
                <a:gd name="connsiteY43" fmla="*/ 413203 h 2541588"/>
                <a:gd name="connsiteX44" fmla="*/ 179088 w 2154238"/>
                <a:gd name="connsiteY44" fmla="*/ 374222 h 2541588"/>
                <a:gd name="connsiteX45" fmla="*/ 513903 w 2154238"/>
                <a:gd name="connsiteY45" fmla="*/ 465178 h 2541588"/>
                <a:gd name="connsiteX46" fmla="*/ 516498 w 2154238"/>
                <a:gd name="connsiteY46" fmla="*/ 465178 h 2541588"/>
                <a:gd name="connsiteX47" fmla="*/ 833145 w 2154238"/>
                <a:gd name="connsiteY47" fmla="*/ 428796 h 2541588"/>
                <a:gd name="connsiteX48" fmla="*/ 882459 w 2154238"/>
                <a:gd name="connsiteY48" fmla="*/ 319648 h 2541588"/>
                <a:gd name="connsiteX49" fmla="*/ 770854 w 2154238"/>
                <a:gd name="connsiteY49" fmla="*/ 116944 h 2541588"/>
                <a:gd name="connsiteX50" fmla="*/ 1077119 w 2154238"/>
                <a:gd name="connsiteY50" fmla="*/ 0 h 254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4238" h="2541588">
                  <a:moveTo>
                    <a:pt x="1077119" y="0"/>
                  </a:moveTo>
                  <a:cubicBezTo>
                    <a:pt x="1219870" y="0"/>
                    <a:pt x="1378193" y="44179"/>
                    <a:pt x="1383384" y="116944"/>
                  </a:cubicBezTo>
                  <a:cubicBezTo>
                    <a:pt x="1388575" y="197506"/>
                    <a:pt x="1279566" y="275469"/>
                    <a:pt x="1271779" y="319648"/>
                  </a:cubicBezTo>
                  <a:cubicBezTo>
                    <a:pt x="1258802" y="371623"/>
                    <a:pt x="1284757" y="402808"/>
                    <a:pt x="1318498" y="428796"/>
                  </a:cubicBezTo>
                  <a:cubicBezTo>
                    <a:pt x="1388575" y="480771"/>
                    <a:pt x="1458653" y="493765"/>
                    <a:pt x="1637740" y="465178"/>
                  </a:cubicBezTo>
                  <a:cubicBezTo>
                    <a:pt x="1637740" y="465178"/>
                    <a:pt x="1637740" y="465178"/>
                    <a:pt x="1640336" y="465178"/>
                  </a:cubicBezTo>
                  <a:cubicBezTo>
                    <a:pt x="1751941" y="441789"/>
                    <a:pt x="1863546" y="410604"/>
                    <a:pt x="1972555" y="374222"/>
                  </a:cubicBezTo>
                  <a:cubicBezTo>
                    <a:pt x="2003701" y="369024"/>
                    <a:pt x="2034847" y="384617"/>
                    <a:pt x="2050419" y="413203"/>
                  </a:cubicBezTo>
                  <a:cubicBezTo>
                    <a:pt x="2081565" y="493765"/>
                    <a:pt x="2110116" y="553536"/>
                    <a:pt x="2130879" y="652289"/>
                  </a:cubicBezTo>
                  <a:cubicBezTo>
                    <a:pt x="2141261" y="714659"/>
                    <a:pt x="2154238" y="816011"/>
                    <a:pt x="2154238" y="862789"/>
                  </a:cubicBezTo>
                  <a:cubicBezTo>
                    <a:pt x="2154238" y="951147"/>
                    <a:pt x="2123093" y="992727"/>
                    <a:pt x="2086756" y="1003122"/>
                  </a:cubicBezTo>
                  <a:cubicBezTo>
                    <a:pt x="2027060" y="1018714"/>
                    <a:pt x="1941410" y="873184"/>
                    <a:pt x="1855759" y="878381"/>
                  </a:cubicBezTo>
                  <a:cubicBezTo>
                    <a:pt x="1733772" y="888776"/>
                    <a:pt x="1666290" y="1075887"/>
                    <a:pt x="1666290" y="1270794"/>
                  </a:cubicBezTo>
                  <a:cubicBezTo>
                    <a:pt x="1666290" y="1270794"/>
                    <a:pt x="1666290" y="1273393"/>
                    <a:pt x="1666290" y="1273393"/>
                  </a:cubicBezTo>
                  <a:cubicBezTo>
                    <a:pt x="1666290" y="1468300"/>
                    <a:pt x="1733772" y="1652812"/>
                    <a:pt x="1855759" y="1663207"/>
                  </a:cubicBezTo>
                  <a:cubicBezTo>
                    <a:pt x="1941410" y="1671003"/>
                    <a:pt x="2027060" y="1525473"/>
                    <a:pt x="2086756" y="1541065"/>
                  </a:cubicBezTo>
                  <a:cubicBezTo>
                    <a:pt x="2123093" y="1551460"/>
                    <a:pt x="2154238" y="1590442"/>
                    <a:pt x="2154238" y="1681398"/>
                  </a:cubicBezTo>
                  <a:cubicBezTo>
                    <a:pt x="2154238" y="1725577"/>
                    <a:pt x="2141261" y="1829528"/>
                    <a:pt x="2130879" y="1889299"/>
                  </a:cubicBezTo>
                  <a:cubicBezTo>
                    <a:pt x="2110116" y="1990651"/>
                    <a:pt x="2081565" y="2047824"/>
                    <a:pt x="2050419" y="2130984"/>
                  </a:cubicBezTo>
                  <a:cubicBezTo>
                    <a:pt x="2034847" y="2159570"/>
                    <a:pt x="2003701" y="2175163"/>
                    <a:pt x="1972555" y="2169965"/>
                  </a:cubicBezTo>
                  <a:cubicBezTo>
                    <a:pt x="1863546" y="2130984"/>
                    <a:pt x="1751941" y="2102398"/>
                    <a:pt x="1640336" y="2079009"/>
                  </a:cubicBezTo>
                  <a:cubicBezTo>
                    <a:pt x="1637740" y="2079009"/>
                    <a:pt x="1637740" y="2079009"/>
                    <a:pt x="1637740" y="2079009"/>
                  </a:cubicBezTo>
                  <a:cubicBezTo>
                    <a:pt x="1458653" y="2047824"/>
                    <a:pt x="1388575" y="2063416"/>
                    <a:pt x="1318498" y="2115391"/>
                  </a:cubicBezTo>
                  <a:cubicBezTo>
                    <a:pt x="1284757" y="2141379"/>
                    <a:pt x="1258802" y="2172564"/>
                    <a:pt x="1271779" y="2224539"/>
                  </a:cubicBezTo>
                  <a:cubicBezTo>
                    <a:pt x="1279566" y="2268718"/>
                    <a:pt x="1388575" y="2346681"/>
                    <a:pt x="1383384" y="2427243"/>
                  </a:cubicBezTo>
                  <a:cubicBezTo>
                    <a:pt x="1378193" y="2500008"/>
                    <a:pt x="1219870" y="2541588"/>
                    <a:pt x="1077119" y="2541588"/>
                  </a:cubicBezTo>
                  <a:cubicBezTo>
                    <a:pt x="934369" y="2541588"/>
                    <a:pt x="773450" y="2500008"/>
                    <a:pt x="770854" y="2427243"/>
                  </a:cubicBezTo>
                  <a:cubicBezTo>
                    <a:pt x="765663" y="2346681"/>
                    <a:pt x="874673" y="2268718"/>
                    <a:pt x="882459" y="2224539"/>
                  </a:cubicBezTo>
                  <a:cubicBezTo>
                    <a:pt x="895437" y="2172564"/>
                    <a:pt x="869482" y="2141379"/>
                    <a:pt x="833145" y="2115391"/>
                  </a:cubicBezTo>
                  <a:cubicBezTo>
                    <a:pt x="765663" y="2063416"/>
                    <a:pt x="695586" y="2047824"/>
                    <a:pt x="516498" y="2079009"/>
                  </a:cubicBezTo>
                  <a:cubicBezTo>
                    <a:pt x="516498" y="2079009"/>
                    <a:pt x="513903" y="2079009"/>
                    <a:pt x="513903" y="2079009"/>
                  </a:cubicBezTo>
                  <a:cubicBezTo>
                    <a:pt x="402298" y="2102398"/>
                    <a:pt x="288097" y="2130984"/>
                    <a:pt x="179088" y="2169965"/>
                  </a:cubicBezTo>
                  <a:cubicBezTo>
                    <a:pt x="147942" y="2175163"/>
                    <a:pt x="116796" y="2159570"/>
                    <a:pt x="103819" y="2130984"/>
                  </a:cubicBezTo>
                  <a:cubicBezTo>
                    <a:pt x="72673" y="2047824"/>
                    <a:pt x="44123" y="1990651"/>
                    <a:pt x="23360" y="1889299"/>
                  </a:cubicBezTo>
                  <a:cubicBezTo>
                    <a:pt x="12978" y="1829528"/>
                    <a:pt x="0" y="1725577"/>
                    <a:pt x="0" y="1681398"/>
                  </a:cubicBezTo>
                  <a:cubicBezTo>
                    <a:pt x="0" y="1590442"/>
                    <a:pt x="31146" y="1551460"/>
                    <a:pt x="67483" y="1541065"/>
                  </a:cubicBezTo>
                  <a:cubicBezTo>
                    <a:pt x="127178" y="1525473"/>
                    <a:pt x="212829" y="1671003"/>
                    <a:pt x="298479" y="1663207"/>
                  </a:cubicBezTo>
                  <a:cubicBezTo>
                    <a:pt x="420466" y="1652812"/>
                    <a:pt x="485353" y="1468300"/>
                    <a:pt x="485353" y="1273393"/>
                  </a:cubicBezTo>
                  <a:cubicBezTo>
                    <a:pt x="485353" y="1273393"/>
                    <a:pt x="485353" y="1270794"/>
                    <a:pt x="485353" y="1270794"/>
                  </a:cubicBezTo>
                  <a:cubicBezTo>
                    <a:pt x="485353" y="1075887"/>
                    <a:pt x="420466" y="888776"/>
                    <a:pt x="298479" y="878381"/>
                  </a:cubicBezTo>
                  <a:cubicBezTo>
                    <a:pt x="212829" y="873184"/>
                    <a:pt x="127178" y="1018714"/>
                    <a:pt x="67483" y="1003122"/>
                  </a:cubicBezTo>
                  <a:cubicBezTo>
                    <a:pt x="31146" y="992727"/>
                    <a:pt x="0" y="951147"/>
                    <a:pt x="0" y="862789"/>
                  </a:cubicBezTo>
                  <a:cubicBezTo>
                    <a:pt x="0" y="816011"/>
                    <a:pt x="12978" y="714659"/>
                    <a:pt x="23360" y="652289"/>
                  </a:cubicBezTo>
                  <a:cubicBezTo>
                    <a:pt x="44123" y="553536"/>
                    <a:pt x="72673" y="493765"/>
                    <a:pt x="103819" y="413203"/>
                  </a:cubicBezTo>
                  <a:cubicBezTo>
                    <a:pt x="116796" y="384617"/>
                    <a:pt x="147942" y="369024"/>
                    <a:pt x="179088" y="374222"/>
                  </a:cubicBezTo>
                  <a:cubicBezTo>
                    <a:pt x="288097" y="410604"/>
                    <a:pt x="402298" y="441789"/>
                    <a:pt x="513903" y="465178"/>
                  </a:cubicBezTo>
                  <a:cubicBezTo>
                    <a:pt x="513903" y="465178"/>
                    <a:pt x="516498" y="465178"/>
                    <a:pt x="516498" y="465178"/>
                  </a:cubicBezTo>
                  <a:cubicBezTo>
                    <a:pt x="695586" y="493765"/>
                    <a:pt x="765663" y="480771"/>
                    <a:pt x="833145" y="428796"/>
                  </a:cubicBezTo>
                  <a:cubicBezTo>
                    <a:pt x="869482" y="402808"/>
                    <a:pt x="895437" y="371623"/>
                    <a:pt x="882459" y="319648"/>
                  </a:cubicBezTo>
                  <a:cubicBezTo>
                    <a:pt x="874673" y="275469"/>
                    <a:pt x="765663" y="197506"/>
                    <a:pt x="770854" y="116944"/>
                  </a:cubicBezTo>
                  <a:cubicBezTo>
                    <a:pt x="773450" y="44179"/>
                    <a:pt x="934369" y="0"/>
                    <a:pt x="107711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marL="457200" indent="-457200" algn="l" defTabSz="914400" rtl="0" eaLnBrk="1" latinLnBrk="0" hangingPunct="1">
                <a:spcBef>
                  <a:spcPct val="20000"/>
                </a:spcBef>
                <a:buClr>
                  <a:schemeClr val="accent6">
                    <a:lumMod val="50000"/>
                  </a:schemeClr>
                </a:buClr>
                <a:buFont typeface="Times New Roman" panose="02020603050405020304" pitchFamily="18" charset="0"/>
                <a:buChar char="‣"/>
                <a:defRPr sz="32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accent5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70AD47">
                    <a:lumMod val="50000"/>
                  </a:srgbClr>
                </a:buClr>
              </a:pPr>
              <a:endParaRPr lang="zh-TW" altLang="en-US" dirty="0">
                <a:solidFill>
                  <a:srgbClr val="4472C4">
                    <a:lumMod val="75000"/>
                  </a:srgbClr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051720" y="2001742"/>
              <a:ext cx="13681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latin typeface="+mj-ea"/>
                  <a:ea typeface="+mj-ea"/>
                </a:rPr>
                <a:t>前導學校、科技前導學校</a:t>
              </a:r>
              <a:endParaRPr lang="en-US" altLang="zh-TW" sz="2000" b="1" dirty="0">
                <a:latin typeface="+mj-ea"/>
                <a:ea typeface="+mj-ea"/>
              </a:endParaRPr>
            </a:p>
            <a:p>
              <a:r>
                <a:rPr lang="en-US" altLang="zh-TW" sz="2000" dirty="0"/>
                <a:t>20</a:t>
              </a:r>
              <a:r>
                <a:rPr lang="zh-TW" altLang="en-US" sz="2000" dirty="0"/>
                <a:t>所</a:t>
              </a:r>
              <a:r>
                <a:rPr lang="en-US" altLang="zh-TW" sz="2000" dirty="0"/>
                <a:t>+1</a:t>
              </a:r>
              <a:endParaRPr lang="zh-TW" altLang="en-US" sz="20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211960" y="1881806"/>
              <a:ext cx="121335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/>
                <a:t>社群運作</a:t>
              </a:r>
              <a:endParaRPr lang="en-US" altLang="zh-TW" sz="2800" dirty="0"/>
            </a:p>
            <a:p>
              <a:r>
                <a:rPr lang="en-US" altLang="zh-TW" sz="2800" dirty="0"/>
                <a:t>202</a:t>
              </a:r>
              <a:r>
                <a:rPr lang="zh-TW" altLang="en-US" sz="2800" dirty="0"/>
                <a:t>個</a:t>
              </a: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066358" y="1881807"/>
              <a:ext cx="145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/>
                <a:t>活化課程與教學</a:t>
              </a:r>
              <a:r>
                <a:rPr lang="en-US" altLang="zh-TW" sz="2800" dirty="0"/>
                <a:t>6</a:t>
              </a:r>
              <a:r>
                <a:rPr lang="zh-TW" altLang="en-US" sz="2800" dirty="0"/>
                <a:t>所</a:t>
              </a: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051720" y="3894332"/>
              <a:ext cx="14254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/>
                <a:t>自造教育與科技中心</a:t>
              </a:r>
              <a:r>
                <a:rPr lang="en-US" altLang="zh-TW" sz="2400" b="1" dirty="0"/>
                <a:t>2</a:t>
              </a:r>
              <a:r>
                <a:rPr lang="zh-TW" altLang="en-US" sz="2400" b="1" dirty="0"/>
                <a:t>座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067943" y="3861048"/>
              <a:ext cx="14293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教育行動區</a:t>
              </a:r>
              <a:r>
                <a:rPr lang="en-US" altLang="zh-TW" sz="2400" dirty="0"/>
                <a:t>(</a:t>
              </a:r>
              <a:r>
                <a:rPr lang="zh-TW" altLang="en-US" sz="2400" dirty="0"/>
                <a:t>策略聯盟</a:t>
              </a:r>
              <a:r>
                <a:rPr lang="en-US" altLang="zh-TW" sz="2400" dirty="0"/>
                <a:t>)</a:t>
              </a:r>
              <a:r>
                <a:rPr lang="zh-TW" altLang="en-US" sz="2400" dirty="0"/>
                <a:t> </a:t>
              </a:r>
              <a:r>
                <a:rPr lang="en-US" altLang="zh-TW" sz="2400" dirty="0"/>
                <a:t>8</a:t>
              </a:r>
              <a:r>
                <a:rPr lang="zh-TW" altLang="en-US" sz="2400" dirty="0"/>
                <a:t>所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098338" y="3868459"/>
              <a:ext cx="15700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/>
                <a:t>媒體素養教育基地學校</a:t>
              </a:r>
              <a:r>
                <a:rPr lang="en-US" altLang="zh-TW" sz="2400" b="1" dirty="0"/>
                <a:t>1</a:t>
              </a:r>
              <a:r>
                <a:rPr lang="zh-TW" altLang="en-US" sz="2400" b="1" dirty="0"/>
                <a:t>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391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rmAutofit/>
          </a:bodyPr>
          <a:lstStyle/>
          <a:p>
            <a:r>
              <a:rPr lang="zh-TW" altLang="en-US" dirty="0"/>
              <a:t>新竹市的教育願景與精進計畫的願景目標之關聯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zh-TW" altLang="en-US" dirty="0"/>
              <a:t>教育處配合新課綱的執行，透過各種推動小組的共同擘畫與推動，讓教育願景的執行與各校推動建立密不可分的關聯性</a:t>
            </a:r>
            <a:endParaRPr lang="en-US" altLang="zh-TW" dirty="0"/>
          </a:p>
          <a:p>
            <a:r>
              <a:rPr lang="zh-TW" altLang="en-US" dirty="0"/>
              <a:t>思考研修方向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592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968552" cy="1008112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追蹤輔導與成效評估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15855" r="19967" b="5685"/>
          <a:stretch/>
        </p:blipFill>
        <p:spPr bwMode="auto">
          <a:xfrm>
            <a:off x="729258" y="1268760"/>
            <a:ext cx="7556977" cy="468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647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內容版面配置區 2"/>
          <p:cNvSpPr>
            <a:spLocks noGrp="1"/>
          </p:cNvSpPr>
          <p:nvPr>
            <p:ph idx="1"/>
          </p:nvPr>
        </p:nvSpPr>
        <p:spPr>
          <a:xfrm>
            <a:off x="2000017" y="5013176"/>
            <a:ext cx="5143500" cy="1440407"/>
          </a:xfrm>
        </p:spPr>
        <p:txBody>
          <a:bodyPr/>
          <a:lstStyle/>
          <a:p>
            <a:pPr algn="ctr">
              <a:buNone/>
            </a:pPr>
            <a:r>
              <a:rPr lang="zh-TW" altLang="en-US" dirty="0">
                <a:solidFill>
                  <a:srgbClr val="5757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連結彼此作為守護星</a:t>
            </a:r>
            <a:endParaRPr lang="en-US" altLang="zh-TW" dirty="0">
              <a:solidFill>
                <a:srgbClr val="57578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zh-TW" altLang="en-US" dirty="0">
                <a:solidFill>
                  <a:srgbClr val="57578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匯聚成為美麗的生態系</a:t>
            </a:r>
          </a:p>
        </p:txBody>
      </p:sp>
      <p:pic>
        <p:nvPicPr>
          <p:cNvPr id="54275" name="Picture 2" descr="http://163.32.161.9/science/%E5%BA%B7%E8%BB%92/%E5%A4%9A%E5%AA%92%E9%AB%94%E6%95%99%E8%B3%87%E5%85%89%E7%A2%9F/95--1%E4%B8%8B/%E7%AC%AC6%E7%AB%A0%20%E4%BA%BA%E9%A1%9E%E8%88%87%E7%92%B0%E5%A2%83/Images/07-%E6%A3%AE%E6%9E%97%E7%94%9F%E6%85%8B%E7%B3%BB(%E7%8F%BE%E8%87%AA6%E4%B8%8A%E8%AA%B2%E6%9C%AC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535" cy="487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3945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Thank everybody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140968"/>
            <a:ext cx="7772400" cy="1224136"/>
          </a:xfrm>
        </p:spPr>
        <p:txBody>
          <a:bodyPr anchor="t">
            <a:normAutofit/>
          </a:bodyPr>
          <a:lstStyle/>
          <a:p>
            <a:r>
              <a:rPr lang="zh-TW" altLang="en-US" sz="4400" dirty="0"/>
              <a:t>       請多多指教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4E18-619F-4344-B961-3FB1AA0ECCF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00" y="1283866"/>
            <a:ext cx="111346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03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2257425" y="2294875"/>
          <a:ext cx="4744845" cy="360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543727382"/>
              </p:ext>
            </p:extLst>
          </p:nvPr>
        </p:nvGraphicFramePr>
        <p:xfrm>
          <a:off x="611560" y="476672"/>
          <a:ext cx="79928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矩形 8"/>
          <p:cNvSpPr/>
          <p:nvPr/>
        </p:nvSpPr>
        <p:spPr>
          <a:xfrm>
            <a:off x="3059832" y="2708920"/>
            <a:ext cx="3647153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如何開始</a:t>
            </a:r>
            <a:r>
              <a:rPr lang="zh-TW" alt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標楷體"/>
                <a:ea typeface="標楷體"/>
              </a:rPr>
              <a:t>？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6496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96552" y="980728"/>
            <a:ext cx="8424936" cy="216024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我們思考脈絡 新竹市為例</a:t>
            </a:r>
            <a:r>
              <a:rPr lang="en-US" altLang="zh-TW" dirty="0">
                <a:solidFill>
                  <a:schemeClr val="tx1"/>
                </a:solidFill>
                <a:latin typeface="標楷體"/>
                <a:ea typeface="標楷體"/>
              </a:rPr>
              <a:t>〜</a:t>
            </a:r>
            <a:r>
              <a:rPr lang="en-US" altLang="zh-TW" dirty="0">
                <a:solidFill>
                  <a:schemeClr val="tx1"/>
                </a:solidFill>
              </a:rPr>
              <a:t/>
            </a:r>
            <a:br>
              <a:rPr lang="en-US" altLang="zh-TW" dirty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23FC-7AEF-495F-BBF5-3018EBE2EC7A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7047A3F0-BEC5-40A8-AFE5-E0BF8F2C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r="5742"/>
          <a:stretch/>
        </p:blipFill>
        <p:spPr>
          <a:xfrm>
            <a:off x="4514054" y="2195034"/>
            <a:ext cx="4496902" cy="495336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65861" y="2045685"/>
            <a:ext cx="7632848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</a:rPr>
              <a:t>定錨</a:t>
            </a:r>
            <a:r>
              <a:rPr lang="zh-TW" altLang="en-US" sz="3600" dirty="0">
                <a:solidFill>
                  <a:schemeClr val="tx1"/>
                </a:solidFill>
                <a:latin typeface="標楷體"/>
                <a:ea typeface="標楷體"/>
              </a:rPr>
              <a:t>：</a:t>
            </a:r>
            <a:r>
              <a:rPr lang="zh-TW" altLang="en-US" sz="3600" dirty="0">
                <a:solidFill>
                  <a:schemeClr val="tx1"/>
                </a:solidFill>
              </a:rPr>
              <a:t>成立核心小組</a:t>
            </a:r>
            <a:r>
              <a:rPr lang="en-US" altLang="zh-TW" sz="3600" dirty="0">
                <a:solidFill>
                  <a:schemeClr val="tx1"/>
                </a:solidFill>
              </a:rPr>
              <a:t>(</a:t>
            </a:r>
            <a:r>
              <a:rPr lang="zh-TW" altLang="en-US" sz="3600" dirty="0">
                <a:solidFill>
                  <a:schemeClr val="tx1"/>
                </a:solidFill>
              </a:rPr>
              <a:t>在精不在多</a:t>
            </a:r>
            <a:r>
              <a:rPr lang="en-US" altLang="zh-TW" sz="3600" dirty="0">
                <a:solidFill>
                  <a:schemeClr val="tx1"/>
                </a:solidFill>
              </a:rPr>
              <a:t>!)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</a:rPr>
              <a:t>討論精進計畫 框架及藍圖等大方向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</a:rPr>
              <a:t>執行</a:t>
            </a:r>
            <a:r>
              <a:rPr lang="zh-TW" altLang="en-US" sz="3600" dirty="0">
                <a:solidFill>
                  <a:schemeClr val="tx1"/>
                </a:solidFill>
                <a:latin typeface="標楷體"/>
                <a:ea typeface="標楷體"/>
              </a:rPr>
              <a:t>：成立工作小組或工作圈</a:t>
            </a:r>
            <a:endParaRPr lang="en-US" altLang="zh-TW" sz="3600" dirty="0">
              <a:solidFill>
                <a:schemeClr val="tx1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chemeClr val="tx1"/>
                </a:solidFill>
                <a:latin typeface="標楷體"/>
                <a:ea typeface="標楷體"/>
              </a:rPr>
              <a:t>撰寫計畫及執行計畫</a:t>
            </a:r>
            <a:endParaRPr lang="en-US" altLang="zh-TW" sz="3600" dirty="0">
              <a:solidFill>
                <a:schemeClr val="tx1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chemeClr val="tx1"/>
                </a:solidFill>
                <a:latin typeface="標楷體"/>
                <a:ea typeface="標楷體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latin typeface="標楷體"/>
                <a:ea typeface="標楷體"/>
              </a:rPr>
              <a:t>歡喜做甘願受</a:t>
            </a:r>
            <a:r>
              <a:rPr lang="en-US" altLang="zh-TW" sz="3600" dirty="0">
                <a:solidFill>
                  <a:schemeClr val="tx1"/>
                </a:solidFill>
                <a:latin typeface="標楷體"/>
                <a:ea typeface="標楷體"/>
              </a:rPr>
              <a:t>〜)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5373216"/>
            <a:ext cx="34612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當我們同在一起</a:t>
            </a:r>
          </a:p>
        </p:txBody>
      </p:sp>
      <p:sp>
        <p:nvSpPr>
          <p:cNvPr id="11" name="心形 10"/>
          <p:cNvSpPr/>
          <p:nvPr/>
        </p:nvSpPr>
        <p:spPr>
          <a:xfrm>
            <a:off x="629409" y="2238760"/>
            <a:ext cx="288032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心形 11"/>
          <p:cNvSpPr/>
          <p:nvPr/>
        </p:nvSpPr>
        <p:spPr>
          <a:xfrm>
            <a:off x="683568" y="3622002"/>
            <a:ext cx="288032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851713" y="1268760"/>
            <a:ext cx="198022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組織成員</a:t>
            </a:r>
          </a:p>
        </p:txBody>
      </p:sp>
    </p:spTree>
    <p:extLst>
      <p:ext uri="{BB962C8B-B14F-4D97-AF65-F5344CB8AC3E}">
        <p14:creationId xmlns:p14="http://schemas.microsoft.com/office/powerpoint/2010/main" val="366578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308260" cy="547260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推動組織架構圖</a:t>
            </a:r>
          </a:p>
        </p:txBody>
      </p:sp>
    </p:spTree>
    <p:extLst>
      <p:ext uri="{BB962C8B-B14F-4D97-AF65-F5344CB8AC3E}">
        <p14:creationId xmlns:p14="http://schemas.microsoft.com/office/powerpoint/2010/main" val="326774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894859" cy="720080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其實我知道你的心</a:t>
            </a:r>
            <a:r>
              <a:rPr lang="en-US" altLang="zh-TW" dirty="0">
                <a:solidFill>
                  <a:srgbClr val="7030A0"/>
                </a:solidFill>
                <a:latin typeface="標楷體"/>
                <a:ea typeface="標楷體"/>
              </a:rPr>
              <a:t>〜</a:t>
            </a:r>
            <a:r>
              <a:rPr lang="zh-TW" altLang="en-US" dirty="0">
                <a:solidFill>
                  <a:srgbClr val="7030A0"/>
                </a:solidFill>
                <a:latin typeface="標楷體"/>
                <a:ea typeface="標楷體"/>
              </a:rPr>
              <a:t>需求評估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6" name="內容版面配置區 3"/>
          <p:cNvSpPr>
            <a:spLocks noGrp="1"/>
          </p:cNvSpPr>
          <p:nvPr>
            <p:ph idx="1"/>
          </p:nvPr>
        </p:nvSpPr>
        <p:spPr>
          <a:xfrm>
            <a:off x="1298556" y="1484784"/>
            <a:ext cx="7524328" cy="4932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sz="3900" dirty="0">
                <a:solidFill>
                  <a:schemeClr val="tx1"/>
                </a:solidFill>
              </a:rPr>
              <a:t>中央教育政策</a:t>
            </a:r>
            <a:endParaRPr lang="en-US" altLang="zh-TW" sz="3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3900" dirty="0">
                <a:solidFill>
                  <a:schemeClr val="tx1"/>
                </a:solidFill>
              </a:rPr>
              <a:t> 本市教育願景</a:t>
            </a:r>
            <a:endParaRPr lang="en-US" altLang="zh-TW" sz="3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3900" dirty="0">
                <a:solidFill>
                  <a:schemeClr val="tx1"/>
                </a:solidFill>
              </a:rPr>
              <a:t> 學校發展</a:t>
            </a:r>
          </a:p>
          <a:p>
            <a:pPr marL="0" indent="0">
              <a:buNone/>
            </a:pPr>
            <a:r>
              <a:rPr lang="zh-TW" altLang="en-US" sz="3900" dirty="0">
                <a:solidFill>
                  <a:schemeClr val="tx1"/>
                </a:solidFill>
              </a:rPr>
              <a:t> 親</a:t>
            </a:r>
            <a:r>
              <a:rPr lang="zh-TW" altLang="en-US" sz="3900" dirty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3900" dirty="0">
                <a:solidFill>
                  <a:schemeClr val="tx1"/>
                </a:solidFill>
              </a:rPr>
              <a:t>師</a:t>
            </a:r>
            <a:r>
              <a:rPr lang="zh-TW" altLang="en-US" sz="3900" dirty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3900" dirty="0">
                <a:solidFill>
                  <a:schemeClr val="tx1"/>
                </a:solidFill>
              </a:rPr>
              <a:t>生需求</a:t>
            </a:r>
            <a:endParaRPr lang="en-US" altLang="zh-TW" sz="3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3900" dirty="0">
                <a:solidFill>
                  <a:schemeClr val="tx1"/>
                </a:solidFill>
              </a:rPr>
              <a:t> </a:t>
            </a:r>
            <a:r>
              <a:rPr lang="en-US" altLang="zh-TW" sz="3900" dirty="0">
                <a:solidFill>
                  <a:schemeClr val="tx1"/>
                </a:solidFill>
              </a:rPr>
              <a:t>108</a:t>
            </a:r>
            <a:r>
              <a:rPr lang="zh-TW" altLang="en-US" sz="3900" dirty="0">
                <a:solidFill>
                  <a:schemeClr val="tx1"/>
                </a:solidFill>
              </a:rPr>
              <a:t>學年度計畫執行結果及省思</a:t>
            </a:r>
          </a:p>
          <a:p>
            <a:pPr marL="0" indent="0">
              <a:buNone/>
            </a:pPr>
            <a:r>
              <a:rPr lang="zh-TW" altLang="en-US" sz="3900" dirty="0">
                <a:solidFill>
                  <a:schemeClr val="tx1"/>
                </a:solidFill>
              </a:rPr>
              <a:t> 署聘諮詢輔導委員之建議與回應</a:t>
            </a:r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6" y="1700808"/>
            <a:ext cx="323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5" y="2442312"/>
            <a:ext cx="323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5" y="3140968"/>
            <a:ext cx="328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86" y="3864017"/>
            <a:ext cx="328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50" y="5229200"/>
            <a:ext cx="328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50" y="4518166"/>
            <a:ext cx="328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05256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21718"/>
            <a:ext cx="3583738" cy="20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05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4664"/>
            <a:ext cx="7992888" cy="64807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於是我們這麼做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FF0000"/>
                </a:solidFill>
              </a:rPr>
              <a:t>組織整合與分工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57452"/>
            <a:ext cx="6768752" cy="474496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00" y="5733256"/>
            <a:ext cx="5709649" cy="67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5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4624"/>
            <a:ext cx="5781328" cy="792088"/>
          </a:xfrm>
        </p:spPr>
        <p:txBody>
          <a:bodyPr>
            <a:normAutofit fontScale="90000"/>
          </a:bodyPr>
          <a:lstStyle/>
          <a:p>
            <a:r>
              <a:rPr lang="zh-TW" altLang="en-US" sz="3200" dirty="0">
                <a:solidFill>
                  <a:schemeClr val="tx1"/>
                </a:solidFill>
              </a:rPr>
              <a:t>中長期計畫</a:t>
            </a:r>
            <a:r>
              <a:rPr lang="en-US" altLang="zh-TW" sz="3200" dirty="0">
                <a:solidFill>
                  <a:schemeClr val="tx1"/>
                </a:solidFill>
              </a:rPr>
              <a:t>--</a:t>
            </a:r>
            <a:r>
              <a:rPr lang="zh-TW" altLang="en-US" sz="3200" dirty="0">
                <a:solidFill>
                  <a:schemeClr val="tx1"/>
                </a:solidFill>
              </a:rPr>
              <a:t>教學評三合一規劃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151150"/>
              </p:ext>
            </p:extLst>
          </p:nvPr>
        </p:nvGraphicFramePr>
        <p:xfrm>
          <a:off x="539552" y="764704"/>
          <a:ext cx="8280920" cy="5852160"/>
        </p:xfrm>
        <a:graphic>
          <a:graphicData uri="http://schemas.openxmlformats.org/drawingml/2006/table">
            <a:tbl>
              <a:tblPr firstRow="1" firstCol="1" bandRow="1"/>
              <a:tblGrid>
                <a:gridCol w="1482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6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4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2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年期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項目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108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年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109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年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110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年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備註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8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一、盤點整合教與學相關計畫與資源，窗口單一化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整合教育處與國教輔導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團及教專中心計畫與資源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簡化各種相同主題（如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性別教育）之行政作業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強化國教輔導團與教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育處各科之橫向合作 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建立教育處課程發展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科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完成新課綱英語教學與資訊科技相關配套，建立</a:t>
                      </a: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新竹市新課綱推動專業支持系統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教育處各科與輔導團，以成為最佳整合團隊為目標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3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二、以教師、學校為本，由縣市規劃教師專業發展支持方案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推動教師自發、互動、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228600" indent="-2286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共好之教學評三合一計畫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28600" indent="-2286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配合學校特色推動教師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228600" indent="-2286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專業實踐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支持教師專業多元發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228600" indent="-2286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展系統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28600" indent="-2286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配合校本特色，協助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228600" indent="-2286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教師生涯專業規劃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朝教師、學校皆多元發展之目標，配合學生多元發展之適性需求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配合教師及學校之發展需求，提供各項行政支援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8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三、研習減量，規劃共同備課時間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精進研習課程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將研習時間視為共同備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課時間的延伸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強化研習課程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多元取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宣導跨校團隊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區域學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校結盟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強化研習課程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多元取向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宣導跨校團隊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區域學校結盟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以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10</a:t>
                      </a: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8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課綱為本，在研習課程中放入實作時間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0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四、提供不同職涯階段教師的多元專業發展支持系統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規劃不同職涯階段所需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之不同精進課程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提供各階段教師教專實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踐之行政支持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精進教師職涯階段課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程，提供多元選課配套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措施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提升教專行政效能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精進教師職涯階段課程，提供多元選課配套措施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提升教專行政效能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建立新竹市專屬教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師資料庫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參考學生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系統</a:t>
                      </a: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提供各階段教師課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程地圖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8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五、強化師資培育大學之地方教育輔導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與清華教育學院建立合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作管道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提供師培生工讀或實習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機會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以建立新竹市教師專業網為目標，規畫未來發展方向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持續發展新竹市教師專業網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期以研究實踐並行之行動研究方式進行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3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六、將「教師專業發展實踐方案」成為推動公開授課的資源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強化目前現有教師多元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專業發展模式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以實踐、實用為導向提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供各項行政協助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以教師專業多元發展為目標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以教師專業多元發展為目標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朝教學及評量出發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8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七、協助校長落實課程與教學領導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配合校長發展校本特色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教師專業生涯規劃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alt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積極平衡各區校本特色</a:t>
                      </a:r>
                      <a:endParaRPr lang="en-US" altLang="zh-TW" sz="1200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發展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以發展區域校本特色出發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持續發展區域校本特色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期以各區均衡發展的方式發展各校特色，兼顧學生多元發展需求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8449" marR="58449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56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7726" y="177281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 </a:t>
            </a:r>
            <a:r>
              <a:rPr lang="zh-TW" altLang="en-US" sz="3600" dirty="0">
                <a:solidFill>
                  <a:schemeClr val="tx1"/>
                </a:solidFill>
              </a:rPr>
              <a:t>本市精進計畫中長期目標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121180"/>
              </p:ext>
            </p:extLst>
          </p:nvPr>
        </p:nvGraphicFramePr>
        <p:xfrm>
          <a:off x="395536" y="2780928"/>
          <a:ext cx="8352928" cy="2653837"/>
        </p:xfrm>
        <a:graphic>
          <a:graphicData uri="http://schemas.openxmlformats.org/drawingml/2006/table">
            <a:tbl>
              <a:tblPr firstRow="1" firstCol="1" bandRow="1"/>
              <a:tblGrid>
                <a:gridCol w="1542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5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8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65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82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年度</a:t>
                      </a:r>
                      <a:endParaRPr lang="zh-TW" sz="16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108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109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110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3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市層級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規劃教育願景，培養課程領導人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建立學校推動新課綱成效評估機制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檢核教育願景推動之特色並滾動修正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學校層級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從前導學校運作經驗建構學校新課綱推動藍圖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發展學校新課綱因應策略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學校推動新課綱之成效評估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教師層級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教學省思者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教學設計者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教學實踐者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BC60-CCDA-4640-B243-3806AF951183}" type="datetime1">
              <a:rPr lang="zh-TW" altLang="en-US" smtClean="0"/>
              <a:t>2019/12/13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E323-27AD-48CD-9259-03C4B08878FA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87726" y="620688"/>
            <a:ext cx="5364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課程與教學領導人需求</a:t>
            </a:r>
          </a:p>
        </p:txBody>
      </p:sp>
    </p:spTree>
    <p:extLst>
      <p:ext uri="{BB962C8B-B14F-4D97-AF65-F5344CB8AC3E}">
        <p14:creationId xmlns:p14="http://schemas.microsoft.com/office/powerpoint/2010/main" val="153447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1766</Words>
  <Application>Microsoft Office PowerPoint</Application>
  <PresentationFormat>如螢幕大小 (4:3)</PresentationFormat>
  <Paragraphs>284</Paragraphs>
  <Slides>26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PowerPoint 簡報</vt:lpstr>
      <vt:lpstr>PowerPoint 簡報</vt:lpstr>
      <vt:lpstr>PowerPoint 簡報</vt:lpstr>
      <vt:lpstr>我們思考脈絡 新竹市為例〜 </vt:lpstr>
      <vt:lpstr>推動組織架構圖</vt:lpstr>
      <vt:lpstr>其實我知道你的心〜需求評估</vt:lpstr>
      <vt:lpstr>於是我們這麼做-組織整合與分工</vt:lpstr>
      <vt:lpstr>中長期計畫--教學評三合一規劃</vt:lpstr>
      <vt:lpstr> 本市精進計畫中長期目標</vt:lpstr>
      <vt:lpstr>108-109年的2年期建立課程領導人中程計畫重點工作</vt:lpstr>
      <vt:lpstr>教師專業成長需求</vt:lpstr>
      <vt:lpstr>知己知彼—學生學習成效需求 108年度國中教育會考、108年國小學力檢測</vt:lpstr>
      <vt:lpstr>108學年度學校願景彙整表</vt:lpstr>
      <vt:lpstr>計劃目標</vt:lpstr>
      <vt:lpstr>109學年度精進計畫推動目標</vt:lpstr>
      <vt:lpstr>精進推動重點</vt:lpstr>
      <vt:lpstr>輔導團與教專中心創新育成新風貌</vt:lpstr>
      <vt:lpstr>本市輔導團員參與認證比例</vt:lpstr>
      <vt:lpstr>輔導團及教專中心融合</vt:lpstr>
      <vt:lpstr> 實施重點與行動方案</vt:lpstr>
      <vt:lpstr>109學年度本市精進教學品質整體發展藍圖</vt:lpstr>
      <vt:lpstr>整合資源共同推動課程與教學</vt:lpstr>
      <vt:lpstr>新竹市的教育願景與精進計畫的願景目標之關聯?</vt:lpstr>
      <vt:lpstr>追蹤輔導與成效評估</vt:lpstr>
      <vt:lpstr>PowerPoint 簡報</vt:lpstr>
      <vt:lpstr>Thank everybody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Shih Chiao</dc:creator>
  <cp:lastModifiedBy>nc02</cp:lastModifiedBy>
  <cp:revision>158</cp:revision>
  <dcterms:created xsi:type="dcterms:W3CDTF">2018-03-14T13:30:10Z</dcterms:created>
  <dcterms:modified xsi:type="dcterms:W3CDTF">2019-12-13T03:58:10Z</dcterms:modified>
</cp:coreProperties>
</file>