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06" r:id="rId3"/>
    <p:sldId id="307" r:id="rId4"/>
    <p:sldId id="308" r:id="rId5"/>
    <p:sldId id="309" r:id="rId6"/>
    <p:sldId id="311" r:id="rId7"/>
    <p:sldId id="310" r:id="rId8"/>
    <p:sldId id="302" r:id="rId9"/>
    <p:sldId id="315" r:id="rId10"/>
    <p:sldId id="312" r:id="rId11"/>
    <p:sldId id="317" r:id="rId12"/>
    <p:sldId id="316" r:id="rId13"/>
    <p:sldId id="318" r:id="rId14"/>
    <p:sldId id="319" r:id="rId15"/>
    <p:sldId id="313" r:id="rId16"/>
    <p:sldId id="314" r:id="rId17"/>
    <p:sldId id="303" r:id="rId18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F9uvWaX2PZMZ1Ds37D6yWemGI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A08A401-4BE4-43FC-9EB6-29785E3921FD}">
  <a:tblStyle styleId="{CA08A401-4BE4-43FC-9EB6-29785E3921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4" d="100"/>
          <a:sy n="124" d="100"/>
        </p:scale>
        <p:origin x="-906" y="0"/>
      </p:cViewPr>
      <p:guideLst>
        <p:guide orient="horz" pos="216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98240-052B-47E6-B029-E783270C4F7C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B8E527BE-9C87-4706-8210-EE3EDB92E865}">
      <dgm:prSet phldrT="[文字]"/>
      <dgm:spPr/>
      <dgm:t>
        <a:bodyPr/>
        <a:lstStyle/>
        <a:p>
          <a:r>
            <a:rPr lang="zh-TW" altLang="en-US" dirty="0" smtClean="0"/>
            <a:t>專業回饋人才初階認證</a:t>
          </a:r>
          <a:endParaRPr lang="zh-TW" altLang="en-US" dirty="0"/>
        </a:p>
      </dgm:t>
    </dgm:pt>
    <dgm:pt modelId="{E2905805-61E8-4ED5-BB20-A89EA2F4E11E}" type="parTrans" cxnId="{D8F2AC1F-71AC-4FD9-B686-BAEDC7C417E7}">
      <dgm:prSet/>
      <dgm:spPr/>
      <dgm:t>
        <a:bodyPr/>
        <a:lstStyle/>
        <a:p>
          <a:endParaRPr lang="zh-TW" altLang="en-US"/>
        </a:p>
      </dgm:t>
    </dgm:pt>
    <dgm:pt modelId="{5E75C58A-8779-4C21-82EB-762674BC13E1}" type="sibTrans" cxnId="{D8F2AC1F-71AC-4FD9-B686-BAEDC7C417E7}">
      <dgm:prSet/>
      <dgm:spPr/>
      <dgm:t>
        <a:bodyPr/>
        <a:lstStyle/>
        <a:p>
          <a:endParaRPr lang="zh-TW" altLang="en-US"/>
        </a:p>
      </dgm:t>
    </dgm:pt>
    <dgm:pt modelId="{315882D3-751D-471C-AF6C-2E24E44F4B6C}">
      <dgm:prSet phldrT="[文字]"/>
      <dgm:spPr/>
      <dgm:t>
        <a:bodyPr/>
        <a:lstStyle/>
        <a:p>
          <a:r>
            <a:rPr lang="zh-TW" altLang="en-US" dirty="0" smtClean="0"/>
            <a:t>專業回饋人才進階認證</a:t>
          </a:r>
          <a:endParaRPr lang="zh-TW" altLang="en-US" dirty="0"/>
        </a:p>
      </dgm:t>
    </dgm:pt>
    <dgm:pt modelId="{825E7BA8-AE94-42C9-865A-03C5A80BBAE6}" type="parTrans" cxnId="{4F8B593E-8764-4DED-AC0B-FC8963D9E863}">
      <dgm:prSet/>
      <dgm:spPr/>
      <dgm:t>
        <a:bodyPr/>
        <a:lstStyle/>
        <a:p>
          <a:endParaRPr lang="zh-TW" altLang="en-US"/>
        </a:p>
      </dgm:t>
    </dgm:pt>
    <dgm:pt modelId="{21A0CF65-1724-4139-BAB7-9EE92410F1B9}" type="sibTrans" cxnId="{4F8B593E-8764-4DED-AC0B-FC8963D9E863}">
      <dgm:prSet/>
      <dgm:spPr/>
      <dgm:t>
        <a:bodyPr/>
        <a:lstStyle/>
        <a:p>
          <a:endParaRPr lang="zh-TW" altLang="en-US"/>
        </a:p>
      </dgm:t>
    </dgm:pt>
    <dgm:pt modelId="{C44BB8F5-92AD-4261-9117-8657C5E3A06E}">
      <dgm:prSet phldrT="[文字]"/>
      <dgm:spPr/>
      <dgm:t>
        <a:bodyPr/>
        <a:lstStyle/>
        <a:p>
          <a:r>
            <a:rPr lang="zh-TW" altLang="en-US" dirty="0" smtClean="0"/>
            <a:t>教學輔導教師認證</a:t>
          </a:r>
          <a:endParaRPr lang="zh-TW" altLang="en-US" dirty="0"/>
        </a:p>
      </dgm:t>
    </dgm:pt>
    <dgm:pt modelId="{7C5850BA-7F9C-47BC-8D48-3124351798B1}" type="parTrans" cxnId="{438A3361-96F4-4CD1-A62B-A438A2A6AC77}">
      <dgm:prSet/>
      <dgm:spPr/>
      <dgm:t>
        <a:bodyPr/>
        <a:lstStyle/>
        <a:p>
          <a:endParaRPr lang="zh-TW" altLang="en-US"/>
        </a:p>
      </dgm:t>
    </dgm:pt>
    <dgm:pt modelId="{EE791BA0-7368-4381-AE5E-F19C7AFF9103}" type="sibTrans" cxnId="{438A3361-96F4-4CD1-A62B-A438A2A6AC77}">
      <dgm:prSet/>
      <dgm:spPr/>
      <dgm:t>
        <a:bodyPr/>
        <a:lstStyle/>
        <a:p>
          <a:endParaRPr lang="zh-TW" altLang="en-US"/>
        </a:p>
      </dgm:t>
    </dgm:pt>
    <dgm:pt modelId="{29BDEC5D-D32C-4453-9FB1-1AC1100958C8}">
      <dgm:prSet phldrT="[文字]"/>
      <dgm:spPr/>
      <dgm:t>
        <a:bodyPr/>
        <a:lstStyle/>
        <a:p>
          <a:r>
            <a:rPr lang="zh-TW" altLang="en-US" dirty="0" smtClean="0"/>
            <a:t>各類講師培訓認證</a:t>
          </a:r>
          <a:endParaRPr lang="zh-TW" altLang="en-US" dirty="0"/>
        </a:p>
      </dgm:t>
    </dgm:pt>
    <dgm:pt modelId="{4983BD35-DE0F-494C-BD1F-36A77AAFE00E}" type="parTrans" cxnId="{BAE19DAC-3D96-41F0-9595-E1B2F19102D6}">
      <dgm:prSet/>
      <dgm:spPr/>
      <dgm:t>
        <a:bodyPr/>
        <a:lstStyle/>
        <a:p>
          <a:endParaRPr lang="zh-TW" altLang="en-US"/>
        </a:p>
      </dgm:t>
    </dgm:pt>
    <dgm:pt modelId="{CEFC2D38-5E5A-4702-95B4-E58FD79FD064}" type="sibTrans" cxnId="{BAE19DAC-3D96-41F0-9595-E1B2F19102D6}">
      <dgm:prSet/>
      <dgm:spPr/>
      <dgm:t>
        <a:bodyPr/>
        <a:lstStyle/>
        <a:p>
          <a:endParaRPr lang="zh-TW" altLang="en-US"/>
        </a:p>
      </dgm:t>
    </dgm:pt>
    <dgm:pt modelId="{2DEF77D7-DDE6-4A6F-B27A-E48608E370D5}" type="pres">
      <dgm:prSet presAssocID="{FEB98240-052B-47E6-B029-E783270C4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D0F5F1C-CD04-4EC6-9453-12DF312CFBB1}" type="pres">
      <dgm:prSet presAssocID="{29BDEC5D-D32C-4453-9FB1-1AC1100958C8}" presName="boxAndChildren" presStyleCnt="0"/>
      <dgm:spPr/>
    </dgm:pt>
    <dgm:pt modelId="{20434299-E2C7-42A8-8CCA-DBA760824A55}" type="pres">
      <dgm:prSet presAssocID="{29BDEC5D-D32C-4453-9FB1-1AC1100958C8}" presName="parentTextBox" presStyleLbl="node1" presStyleIdx="0" presStyleCnt="4"/>
      <dgm:spPr/>
      <dgm:t>
        <a:bodyPr/>
        <a:lstStyle/>
        <a:p>
          <a:endParaRPr lang="zh-TW" altLang="en-US"/>
        </a:p>
      </dgm:t>
    </dgm:pt>
    <dgm:pt modelId="{84272A84-CD76-4BC8-88F9-A84C161A6D99}" type="pres">
      <dgm:prSet presAssocID="{EE791BA0-7368-4381-AE5E-F19C7AFF9103}" presName="sp" presStyleCnt="0"/>
      <dgm:spPr/>
    </dgm:pt>
    <dgm:pt modelId="{D6AB0B32-E166-4557-90B9-230614FF10E1}" type="pres">
      <dgm:prSet presAssocID="{C44BB8F5-92AD-4261-9117-8657C5E3A06E}" presName="arrowAndChildren" presStyleCnt="0"/>
      <dgm:spPr/>
    </dgm:pt>
    <dgm:pt modelId="{F931A9F6-AEC3-4E3D-95F5-05D629D834D8}" type="pres">
      <dgm:prSet presAssocID="{C44BB8F5-92AD-4261-9117-8657C5E3A06E}" presName="parentTextArrow" presStyleLbl="node1" presStyleIdx="1" presStyleCnt="4"/>
      <dgm:spPr/>
      <dgm:t>
        <a:bodyPr/>
        <a:lstStyle/>
        <a:p>
          <a:endParaRPr lang="zh-TW" altLang="en-US"/>
        </a:p>
      </dgm:t>
    </dgm:pt>
    <dgm:pt modelId="{5672EFAD-5ADE-494E-AB73-29A6A100B246}" type="pres">
      <dgm:prSet presAssocID="{21A0CF65-1724-4139-BAB7-9EE92410F1B9}" presName="sp" presStyleCnt="0"/>
      <dgm:spPr/>
    </dgm:pt>
    <dgm:pt modelId="{32EBC0F9-5363-4621-9420-BCD9BBF96B66}" type="pres">
      <dgm:prSet presAssocID="{315882D3-751D-471C-AF6C-2E24E44F4B6C}" presName="arrowAndChildren" presStyleCnt="0"/>
      <dgm:spPr/>
    </dgm:pt>
    <dgm:pt modelId="{B0337CDB-BED7-49FF-B9CC-016D2EF69C1B}" type="pres">
      <dgm:prSet presAssocID="{315882D3-751D-471C-AF6C-2E24E44F4B6C}" presName="parentTextArrow" presStyleLbl="node1" presStyleIdx="2" presStyleCnt="4"/>
      <dgm:spPr/>
      <dgm:t>
        <a:bodyPr/>
        <a:lstStyle/>
        <a:p>
          <a:endParaRPr lang="zh-TW" altLang="en-US"/>
        </a:p>
      </dgm:t>
    </dgm:pt>
    <dgm:pt modelId="{36DEF00B-8671-40FD-8C56-22890855CED3}" type="pres">
      <dgm:prSet presAssocID="{5E75C58A-8779-4C21-82EB-762674BC13E1}" presName="sp" presStyleCnt="0"/>
      <dgm:spPr/>
    </dgm:pt>
    <dgm:pt modelId="{86D00DF0-F777-4AA4-BA0C-DB0CE081BC36}" type="pres">
      <dgm:prSet presAssocID="{B8E527BE-9C87-4706-8210-EE3EDB92E865}" presName="arrowAndChildren" presStyleCnt="0"/>
      <dgm:spPr/>
    </dgm:pt>
    <dgm:pt modelId="{122680E9-EDE4-42BA-A6BE-B4F431C7190D}" type="pres">
      <dgm:prSet presAssocID="{B8E527BE-9C87-4706-8210-EE3EDB92E865}" presName="parentTextArrow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BAE19DAC-3D96-41F0-9595-E1B2F19102D6}" srcId="{FEB98240-052B-47E6-B029-E783270C4F7C}" destId="{29BDEC5D-D32C-4453-9FB1-1AC1100958C8}" srcOrd="3" destOrd="0" parTransId="{4983BD35-DE0F-494C-BD1F-36A77AAFE00E}" sibTransId="{CEFC2D38-5E5A-4702-95B4-E58FD79FD064}"/>
    <dgm:cxn modelId="{17CB421A-A53E-4270-B55D-CCF14C47A92E}" type="presOf" srcId="{FEB98240-052B-47E6-B029-E783270C4F7C}" destId="{2DEF77D7-DDE6-4A6F-B27A-E48608E370D5}" srcOrd="0" destOrd="0" presId="urn:microsoft.com/office/officeart/2005/8/layout/process4"/>
    <dgm:cxn modelId="{D8F2AC1F-71AC-4FD9-B686-BAEDC7C417E7}" srcId="{FEB98240-052B-47E6-B029-E783270C4F7C}" destId="{B8E527BE-9C87-4706-8210-EE3EDB92E865}" srcOrd="0" destOrd="0" parTransId="{E2905805-61E8-4ED5-BB20-A89EA2F4E11E}" sibTransId="{5E75C58A-8779-4C21-82EB-762674BC13E1}"/>
    <dgm:cxn modelId="{14AA4265-127D-43A6-AFE5-652340F4CE5D}" type="presOf" srcId="{29BDEC5D-D32C-4453-9FB1-1AC1100958C8}" destId="{20434299-E2C7-42A8-8CCA-DBA760824A55}" srcOrd="0" destOrd="0" presId="urn:microsoft.com/office/officeart/2005/8/layout/process4"/>
    <dgm:cxn modelId="{55DC40AD-CCF4-4492-A9BE-6039B755D48C}" type="presOf" srcId="{315882D3-751D-471C-AF6C-2E24E44F4B6C}" destId="{B0337CDB-BED7-49FF-B9CC-016D2EF69C1B}" srcOrd="0" destOrd="0" presId="urn:microsoft.com/office/officeart/2005/8/layout/process4"/>
    <dgm:cxn modelId="{438A3361-96F4-4CD1-A62B-A438A2A6AC77}" srcId="{FEB98240-052B-47E6-B029-E783270C4F7C}" destId="{C44BB8F5-92AD-4261-9117-8657C5E3A06E}" srcOrd="2" destOrd="0" parTransId="{7C5850BA-7F9C-47BC-8D48-3124351798B1}" sibTransId="{EE791BA0-7368-4381-AE5E-F19C7AFF9103}"/>
    <dgm:cxn modelId="{984270B7-FCBB-4FA5-B05C-E93627A4CB9B}" type="presOf" srcId="{C44BB8F5-92AD-4261-9117-8657C5E3A06E}" destId="{F931A9F6-AEC3-4E3D-95F5-05D629D834D8}" srcOrd="0" destOrd="0" presId="urn:microsoft.com/office/officeart/2005/8/layout/process4"/>
    <dgm:cxn modelId="{4F8B593E-8764-4DED-AC0B-FC8963D9E863}" srcId="{FEB98240-052B-47E6-B029-E783270C4F7C}" destId="{315882D3-751D-471C-AF6C-2E24E44F4B6C}" srcOrd="1" destOrd="0" parTransId="{825E7BA8-AE94-42C9-865A-03C5A80BBAE6}" sibTransId="{21A0CF65-1724-4139-BAB7-9EE92410F1B9}"/>
    <dgm:cxn modelId="{EA1774D6-D3AD-4041-8EC9-9B3298E34563}" type="presOf" srcId="{B8E527BE-9C87-4706-8210-EE3EDB92E865}" destId="{122680E9-EDE4-42BA-A6BE-B4F431C7190D}" srcOrd="0" destOrd="0" presId="urn:microsoft.com/office/officeart/2005/8/layout/process4"/>
    <dgm:cxn modelId="{080BF122-2C12-4D75-A77B-456E0EE1BA81}" type="presParOf" srcId="{2DEF77D7-DDE6-4A6F-B27A-E48608E370D5}" destId="{AD0F5F1C-CD04-4EC6-9453-12DF312CFBB1}" srcOrd="0" destOrd="0" presId="urn:microsoft.com/office/officeart/2005/8/layout/process4"/>
    <dgm:cxn modelId="{4F6D4262-1908-4253-AB18-C33552F14456}" type="presParOf" srcId="{AD0F5F1C-CD04-4EC6-9453-12DF312CFBB1}" destId="{20434299-E2C7-42A8-8CCA-DBA760824A55}" srcOrd="0" destOrd="0" presId="urn:microsoft.com/office/officeart/2005/8/layout/process4"/>
    <dgm:cxn modelId="{C16F9E3C-B879-42A1-B851-FE84A6F6DDF8}" type="presParOf" srcId="{2DEF77D7-DDE6-4A6F-B27A-E48608E370D5}" destId="{84272A84-CD76-4BC8-88F9-A84C161A6D99}" srcOrd="1" destOrd="0" presId="urn:microsoft.com/office/officeart/2005/8/layout/process4"/>
    <dgm:cxn modelId="{23EB5D73-91DD-466C-BD01-0FD4F09ED579}" type="presParOf" srcId="{2DEF77D7-DDE6-4A6F-B27A-E48608E370D5}" destId="{D6AB0B32-E166-4557-90B9-230614FF10E1}" srcOrd="2" destOrd="0" presId="urn:microsoft.com/office/officeart/2005/8/layout/process4"/>
    <dgm:cxn modelId="{CD74051F-9193-498F-8878-B0F39CFBD5F7}" type="presParOf" srcId="{D6AB0B32-E166-4557-90B9-230614FF10E1}" destId="{F931A9F6-AEC3-4E3D-95F5-05D629D834D8}" srcOrd="0" destOrd="0" presId="urn:microsoft.com/office/officeart/2005/8/layout/process4"/>
    <dgm:cxn modelId="{B6E017C0-F927-4431-9D9D-2200FB7528A7}" type="presParOf" srcId="{2DEF77D7-DDE6-4A6F-B27A-E48608E370D5}" destId="{5672EFAD-5ADE-494E-AB73-29A6A100B246}" srcOrd="3" destOrd="0" presId="urn:microsoft.com/office/officeart/2005/8/layout/process4"/>
    <dgm:cxn modelId="{F568EC42-B6C0-4277-BA0B-D27E4669EBEA}" type="presParOf" srcId="{2DEF77D7-DDE6-4A6F-B27A-E48608E370D5}" destId="{32EBC0F9-5363-4621-9420-BCD9BBF96B66}" srcOrd="4" destOrd="0" presId="urn:microsoft.com/office/officeart/2005/8/layout/process4"/>
    <dgm:cxn modelId="{A4A42864-E3E4-498D-A0DD-85F6BEF47A88}" type="presParOf" srcId="{32EBC0F9-5363-4621-9420-BCD9BBF96B66}" destId="{B0337CDB-BED7-49FF-B9CC-016D2EF69C1B}" srcOrd="0" destOrd="0" presId="urn:microsoft.com/office/officeart/2005/8/layout/process4"/>
    <dgm:cxn modelId="{24E66C15-F89C-45E5-B31C-A551BB7445D0}" type="presParOf" srcId="{2DEF77D7-DDE6-4A6F-B27A-E48608E370D5}" destId="{36DEF00B-8671-40FD-8C56-22890855CED3}" srcOrd="5" destOrd="0" presId="urn:microsoft.com/office/officeart/2005/8/layout/process4"/>
    <dgm:cxn modelId="{88452764-C291-4064-82D0-C99403DAB8E7}" type="presParOf" srcId="{2DEF77D7-DDE6-4A6F-B27A-E48608E370D5}" destId="{86D00DF0-F777-4AA4-BA0C-DB0CE081BC36}" srcOrd="6" destOrd="0" presId="urn:microsoft.com/office/officeart/2005/8/layout/process4"/>
    <dgm:cxn modelId="{C30BD6F7-CD0A-4986-8226-7777ABD15B4B}" type="presParOf" srcId="{86D00DF0-F777-4AA4-BA0C-DB0CE081BC36}" destId="{122680E9-EDE4-42BA-A6BE-B4F431C719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98240-052B-47E6-B029-E783270C4F7C}" type="doc">
      <dgm:prSet loTypeId="urn:microsoft.com/office/officeart/2005/8/layout/process4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zh-TW" altLang="en-US"/>
        </a:p>
      </dgm:t>
    </dgm:pt>
    <dgm:pt modelId="{B8E527BE-9C87-4706-8210-EE3EDB92E865}">
      <dgm:prSet phldrT="[文字]"/>
      <dgm:spPr/>
      <dgm:t>
        <a:bodyPr/>
        <a:lstStyle/>
        <a:p>
          <a:r>
            <a:rPr lang="zh-TW" altLang="en-US" dirty="0" smtClean="0"/>
            <a:t>輔導員初階認證</a:t>
          </a:r>
          <a:endParaRPr lang="zh-TW" altLang="en-US" dirty="0"/>
        </a:p>
      </dgm:t>
    </dgm:pt>
    <dgm:pt modelId="{E2905805-61E8-4ED5-BB20-A89EA2F4E11E}" type="parTrans" cxnId="{D8F2AC1F-71AC-4FD9-B686-BAEDC7C417E7}">
      <dgm:prSet/>
      <dgm:spPr/>
      <dgm:t>
        <a:bodyPr/>
        <a:lstStyle/>
        <a:p>
          <a:endParaRPr lang="zh-TW" altLang="en-US"/>
        </a:p>
      </dgm:t>
    </dgm:pt>
    <dgm:pt modelId="{5E75C58A-8779-4C21-82EB-762674BC13E1}" type="sibTrans" cxnId="{D8F2AC1F-71AC-4FD9-B686-BAEDC7C417E7}">
      <dgm:prSet/>
      <dgm:spPr/>
      <dgm:t>
        <a:bodyPr/>
        <a:lstStyle/>
        <a:p>
          <a:endParaRPr lang="zh-TW" altLang="en-US"/>
        </a:p>
      </dgm:t>
    </dgm:pt>
    <dgm:pt modelId="{315882D3-751D-471C-AF6C-2E24E44F4B6C}">
      <dgm:prSet phldrT="[文字]"/>
      <dgm:spPr/>
      <dgm:t>
        <a:bodyPr/>
        <a:lstStyle/>
        <a:p>
          <a:r>
            <a:rPr lang="zh-TW" altLang="en-US" dirty="0" smtClean="0"/>
            <a:t>輔導員進階認證</a:t>
          </a:r>
          <a:endParaRPr lang="zh-TW" altLang="en-US" dirty="0"/>
        </a:p>
      </dgm:t>
    </dgm:pt>
    <dgm:pt modelId="{825E7BA8-AE94-42C9-865A-03C5A80BBAE6}" type="parTrans" cxnId="{4F8B593E-8764-4DED-AC0B-FC8963D9E863}">
      <dgm:prSet/>
      <dgm:spPr/>
      <dgm:t>
        <a:bodyPr/>
        <a:lstStyle/>
        <a:p>
          <a:endParaRPr lang="zh-TW" altLang="en-US"/>
        </a:p>
      </dgm:t>
    </dgm:pt>
    <dgm:pt modelId="{21A0CF65-1724-4139-BAB7-9EE92410F1B9}" type="sibTrans" cxnId="{4F8B593E-8764-4DED-AC0B-FC8963D9E863}">
      <dgm:prSet/>
      <dgm:spPr/>
      <dgm:t>
        <a:bodyPr/>
        <a:lstStyle/>
        <a:p>
          <a:endParaRPr lang="zh-TW" altLang="en-US"/>
        </a:p>
      </dgm:t>
    </dgm:pt>
    <dgm:pt modelId="{0E40BE6F-9CD4-4C12-ABC9-05805D63D9DD}">
      <dgm:prSet phldrT="[文字]"/>
      <dgm:spPr/>
      <dgm:t>
        <a:bodyPr/>
        <a:lstStyle/>
        <a:p>
          <a:r>
            <a:rPr lang="zh-TW" altLang="en-US" dirty="0" smtClean="0"/>
            <a:t>領導人認證</a:t>
          </a:r>
          <a:endParaRPr lang="zh-TW" altLang="en-US" dirty="0"/>
        </a:p>
      </dgm:t>
    </dgm:pt>
    <dgm:pt modelId="{CC5F0F05-E9F4-48DD-B6E5-452B04FA667A}" type="parTrans" cxnId="{9831D35A-9B27-451E-A3FD-5DE680898782}">
      <dgm:prSet/>
      <dgm:spPr/>
      <dgm:t>
        <a:bodyPr/>
        <a:lstStyle/>
        <a:p>
          <a:endParaRPr lang="zh-TW" altLang="en-US"/>
        </a:p>
      </dgm:t>
    </dgm:pt>
    <dgm:pt modelId="{ED34DFCE-5927-4C2C-9B76-681A39FBC267}" type="sibTrans" cxnId="{9831D35A-9B27-451E-A3FD-5DE680898782}">
      <dgm:prSet/>
      <dgm:spPr/>
      <dgm:t>
        <a:bodyPr/>
        <a:lstStyle/>
        <a:p>
          <a:endParaRPr lang="zh-TW" altLang="en-US"/>
        </a:p>
      </dgm:t>
    </dgm:pt>
    <dgm:pt modelId="{2DEF77D7-DDE6-4A6F-B27A-E48608E370D5}" type="pres">
      <dgm:prSet presAssocID="{FEB98240-052B-47E6-B029-E783270C4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B61F37-8E27-4A7A-B8E9-8CC3E3709843}" type="pres">
      <dgm:prSet presAssocID="{0E40BE6F-9CD4-4C12-ABC9-05805D63D9DD}" presName="boxAndChildren" presStyleCnt="0"/>
      <dgm:spPr/>
    </dgm:pt>
    <dgm:pt modelId="{6E267ADC-AEBC-4BBD-ABAB-776BB777E557}" type="pres">
      <dgm:prSet presAssocID="{0E40BE6F-9CD4-4C12-ABC9-05805D63D9DD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5672EFAD-5ADE-494E-AB73-29A6A100B246}" type="pres">
      <dgm:prSet presAssocID="{21A0CF65-1724-4139-BAB7-9EE92410F1B9}" presName="sp" presStyleCnt="0"/>
      <dgm:spPr/>
    </dgm:pt>
    <dgm:pt modelId="{32EBC0F9-5363-4621-9420-BCD9BBF96B66}" type="pres">
      <dgm:prSet presAssocID="{315882D3-751D-471C-AF6C-2E24E44F4B6C}" presName="arrowAndChildren" presStyleCnt="0"/>
      <dgm:spPr/>
    </dgm:pt>
    <dgm:pt modelId="{B0337CDB-BED7-49FF-B9CC-016D2EF69C1B}" type="pres">
      <dgm:prSet presAssocID="{315882D3-751D-471C-AF6C-2E24E44F4B6C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36DEF00B-8671-40FD-8C56-22890855CED3}" type="pres">
      <dgm:prSet presAssocID="{5E75C58A-8779-4C21-82EB-762674BC13E1}" presName="sp" presStyleCnt="0"/>
      <dgm:spPr/>
    </dgm:pt>
    <dgm:pt modelId="{86D00DF0-F777-4AA4-BA0C-DB0CE081BC36}" type="pres">
      <dgm:prSet presAssocID="{B8E527BE-9C87-4706-8210-EE3EDB92E865}" presName="arrowAndChildren" presStyleCnt="0"/>
      <dgm:spPr/>
    </dgm:pt>
    <dgm:pt modelId="{122680E9-EDE4-42BA-A6BE-B4F431C7190D}" type="pres">
      <dgm:prSet presAssocID="{B8E527BE-9C87-4706-8210-EE3EDB92E865}" presName="parentTextArrow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D8F2AC1F-71AC-4FD9-B686-BAEDC7C417E7}" srcId="{FEB98240-052B-47E6-B029-E783270C4F7C}" destId="{B8E527BE-9C87-4706-8210-EE3EDB92E865}" srcOrd="0" destOrd="0" parTransId="{E2905805-61E8-4ED5-BB20-A89EA2F4E11E}" sibTransId="{5E75C58A-8779-4C21-82EB-762674BC13E1}"/>
    <dgm:cxn modelId="{4F8B593E-8764-4DED-AC0B-FC8963D9E863}" srcId="{FEB98240-052B-47E6-B029-E783270C4F7C}" destId="{315882D3-751D-471C-AF6C-2E24E44F4B6C}" srcOrd="1" destOrd="0" parTransId="{825E7BA8-AE94-42C9-865A-03C5A80BBAE6}" sibTransId="{21A0CF65-1724-4139-BAB7-9EE92410F1B9}"/>
    <dgm:cxn modelId="{D248B8EA-6E1C-486B-9814-1C28013A858F}" type="presOf" srcId="{315882D3-751D-471C-AF6C-2E24E44F4B6C}" destId="{B0337CDB-BED7-49FF-B9CC-016D2EF69C1B}" srcOrd="0" destOrd="0" presId="urn:microsoft.com/office/officeart/2005/8/layout/process4"/>
    <dgm:cxn modelId="{A305FBC8-5E90-4EAA-B3C0-1D8E46E64C04}" type="presOf" srcId="{FEB98240-052B-47E6-B029-E783270C4F7C}" destId="{2DEF77D7-DDE6-4A6F-B27A-E48608E370D5}" srcOrd="0" destOrd="0" presId="urn:microsoft.com/office/officeart/2005/8/layout/process4"/>
    <dgm:cxn modelId="{A3E06FAF-6157-48E3-BEF1-83B43574CFA7}" type="presOf" srcId="{0E40BE6F-9CD4-4C12-ABC9-05805D63D9DD}" destId="{6E267ADC-AEBC-4BBD-ABAB-776BB777E557}" srcOrd="0" destOrd="0" presId="urn:microsoft.com/office/officeart/2005/8/layout/process4"/>
    <dgm:cxn modelId="{9831D35A-9B27-451E-A3FD-5DE680898782}" srcId="{FEB98240-052B-47E6-B029-E783270C4F7C}" destId="{0E40BE6F-9CD4-4C12-ABC9-05805D63D9DD}" srcOrd="2" destOrd="0" parTransId="{CC5F0F05-E9F4-48DD-B6E5-452B04FA667A}" sibTransId="{ED34DFCE-5927-4C2C-9B76-681A39FBC267}"/>
    <dgm:cxn modelId="{AE9E0CC1-F2C4-487A-B2E9-37F549120951}" type="presOf" srcId="{B8E527BE-9C87-4706-8210-EE3EDB92E865}" destId="{122680E9-EDE4-42BA-A6BE-B4F431C7190D}" srcOrd="0" destOrd="0" presId="urn:microsoft.com/office/officeart/2005/8/layout/process4"/>
    <dgm:cxn modelId="{37EF1C09-7431-400A-B16E-C1AB372A7C4B}" type="presParOf" srcId="{2DEF77D7-DDE6-4A6F-B27A-E48608E370D5}" destId="{B1B61F37-8E27-4A7A-B8E9-8CC3E3709843}" srcOrd="0" destOrd="0" presId="urn:microsoft.com/office/officeart/2005/8/layout/process4"/>
    <dgm:cxn modelId="{47FD135D-40CF-434B-AB19-E6DABB331753}" type="presParOf" srcId="{B1B61F37-8E27-4A7A-B8E9-8CC3E3709843}" destId="{6E267ADC-AEBC-4BBD-ABAB-776BB777E557}" srcOrd="0" destOrd="0" presId="urn:microsoft.com/office/officeart/2005/8/layout/process4"/>
    <dgm:cxn modelId="{150974C1-2F45-4D4F-93C2-4158FD9C0E47}" type="presParOf" srcId="{2DEF77D7-DDE6-4A6F-B27A-E48608E370D5}" destId="{5672EFAD-5ADE-494E-AB73-29A6A100B246}" srcOrd="1" destOrd="0" presId="urn:microsoft.com/office/officeart/2005/8/layout/process4"/>
    <dgm:cxn modelId="{DCD43D26-7C8E-409F-B7C3-C186E3A04334}" type="presParOf" srcId="{2DEF77D7-DDE6-4A6F-B27A-E48608E370D5}" destId="{32EBC0F9-5363-4621-9420-BCD9BBF96B66}" srcOrd="2" destOrd="0" presId="urn:microsoft.com/office/officeart/2005/8/layout/process4"/>
    <dgm:cxn modelId="{7C2E09F2-61DD-4B95-B3E5-A3D63C7D83AC}" type="presParOf" srcId="{32EBC0F9-5363-4621-9420-BCD9BBF96B66}" destId="{B0337CDB-BED7-49FF-B9CC-016D2EF69C1B}" srcOrd="0" destOrd="0" presId="urn:microsoft.com/office/officeart/2005/8/layout/process4"/>
    <dgm:cxn modelId="{0FD43AB1-A981-4AF0-B567-9C1102740A70}" type="presParOf" srcId="{2DEF77D7-DDE6-4A6F-B27A-E48608E370D5}" destId="{36DEF00B-8671-40FD-8C56-22890855CED3}" srcOrd="3" destOrd="0" presId="urn:microsoft.com/office/officeart/2005/8/layout/process4"/>
    <dgm:cxn modelId="{49CC4099-E3EB-4607-B291-6C4FDC8E23A0}" type="presParOf" srcId="{2DEF77D7-DDE6-4A6F-B27A-E48608E370D5}" destId="{86D00DF0-F777-4AA4-BA0C-DB0CE081BC36}" srcOrd="4" destOrd="0" presId="urn:microsoft.com/office/officeart/2005/8/layout/process4"/>
    <dgm:cxn modelId="{9C973B5F-30A8-41ED-BF03-55A48B168DE4}" type="presParOf" srcId="{86D00DF0-F777-4AA4-BA0C-DB0CE081BC36}" destId="{122680E9-EDE4-42BA-A6BE-B4F431C719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B2206E-0C15-4BED-B659-9D9C8B1AFA47}" type="doc">
      <dgm:prSet loTypeId="urn:microsoft.com/office/officeart/2005/8/layout/arrow6" loCatId="relationship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9DB170A9-A14E-46C3-A0B3-F9349AD25281}">
      <dgm:prSet phldrT="[文字]" custT="1"/>
      <dgm:spPr/>
      <dgm:t>
        <a:bodyPr/>
        <a:lstStyle/>
        <a:p>
          <a:r>
            <a:rPr lang="zh-TW" altLang="en-US" sz="2400" b="1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教學策略</a:t>
          </a:r>
          <a:endParaRPr lang="zh-TW" altLang="en-US" sz="2400" b="1" spc="-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AC7F18-DEAF-4449-9502-B852462438FD}" type="parTrans" cxnId="{99B7D5E6-DD79-4BF5-9131-809DEA87CD30}">
      <dgm:prSet/>
      <dgm:spPr/>
      <dgm:t>
        <a:bodyPr/>
        <a:lstStyle/>
        <a:p>
          <a:endParaRPr lang="zh-TW" altLang="en-US"/>
        </a:p>
      </dgm:t>
    </dgm:pt>
    <dgm:pt modelId="{EC81DBCA-DF6C-44AD-A060-BD64AE2977DD}" type="sibTrans" cxnId="{99B7D5E6-DD79-4BF5-9131-809DEA87CD30}">
      <dgm:prSet/>
      <dgm:spPr/>
      <dgm:t>
        <a:bodyPr/>
        <a:lstStyle/>
        <a:p>
          <a:endParaRPr lang="zh-TW" altLang="en-US"/>
        </a:p>
      </dgm:t>
    </dgm:pt>
    <dgm:pt modelId="{1E649BFC-25A1-4895-A589-BB5F39396FFA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領域教學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EB3E2-242A-4EF8-BB9A-19D50BA129DC}" type="parTrans" cxnId="{D280EAED-2C50-4894-A514-D24AC128A5AE}">
      <dgm:prSet/>
      <dgm:spPr/>
      <dgm:t>
        <a:bodyPr/>
        <a:lstStyle/>
        <a:p>
          <a:endParaRPr lang="zh-TW" altLang="en-US"/>
        </a:p>
      </dgm:t>
    </dgm:pt>
    <dgm:pt modelId="{EC4364CE-D26D-4F97-A06A-D0D3EAFD73FB}" type="sibTrans" cxnId="{D280EAED-2C50-4894-A514-D24AC128A5AE}">
      <dgm:prSet/>
      <dgm:spPr/>
      <dgm:t>
        <a:bodyPr/>
        <a:lstStyle/>
        <a:p>
          <a:endParaRPr lang="zh-TW" altLang="en-US"/>
        </a:p>
      </dgm:t>
    </dgm:pt>
    <dgm:pt modelId="{0789D281-ED39-4C2D-8C0E-F4E27B0B7322}" type="pres">
      <dgm:prSet presAssocID="{80B2206E-0C15-4BED-B659-9D9C8B1AFA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FB9B9C4-0011-4CAD-AD6F-49E40F8B3271}" type="pres">
      <dgm:prSet presAssocID="{80B2206E-0C15-4BED-B659-9D9C8B1AFA47}" presName="ribbon" presStyleLbl="node1" presStyleIdx="0" presStyleCnt="1"/>
      <dgm:spPr/>
    </dgm:pt>
    <dgm:pt modelId="{3DF81C6A-6EC0-41AD-8B17-EEE6EEAE6577}" type="pres">
      <dgm:prSet presAssocID="{80B2206E-0C15-4BED-B659-9D9C8B1AFA4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57E880-B6B6-436E-8F10-E58D5DA6FA0A}" type="pres">
      <dgm:prSet presAssocID="{80B2206E-0C15-4BED-B659-9D9C8B1AFA4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80EAED-2C50-4894-A514-D24AC128A5AE}" srcId="{80B2206E-0C15-4BED-B659-9D9C8B1AFA47}" destId="{1E649BFC-25A1-4895-A589-BB5F39396FFA}" srcOrd="1" destOrd="0" parTransId="{1BAEB3E2-242A-4EF8-BB9A-19D50BA129DC}" sibTransId="{EC4364CE-D26D-4F97-A06A-D0D3EAFD73FB}"/>
    <dgm:cxn modelId="{7368609B-68CE-4DF9-8C23-960F5CB84488}" type="presOf" srcId="{1E649BFC-25A1-4895-A589-BB5F39396FFA}" destId="{5857E880-B6B6-436E-8F10-E58D5DA6FA0A}" srcOrd="0" destOrd="0" presId="urn:microsoft.com/office/officeart/2005/8/layout/arrow6"/>
    <dgm:cxn modelId="{AB020A14-7E21-4D9D-AF6A-4F6DEF7614BF}" type="presOf" srcId="{9DB170A9-A14E-46C3-A0B3-F9349AD25281}" destId="{3DF81C6A-6EC0-41AD-8B17-EEE6EEAE6577}" srcOrd="0" destOrd="0" presId="urn:microsoft.com/office/officeart/2005/8/layout/arrow6"/>
    <dgm:cxn modelId="{3B5D3FF9-9C9D-458C-92AE-3AF6635984D5}" type="presOf" srcId="{80B2206E-0C15-4BED-B659-9D9C8B1AFA47}" destId="{0789D281-ED39-4C2D-8C0E-F4E27B0B7322}" srcOrd="0" destOrd="0" presId="urn:microsoft.com/office/officeart/2005/8/layout/arrow6"/>
    <dgm:cxn modelId="{99B7D5E6-DD79-4BF5-9131-809DEA87CD30}" srcId="{80B2206E-0C15-4BED-B659-9D9C8B1AFA47}" destId="{9DB170A9-A14E-46C3-A0B3-F9349AD25281}" srcOrd="0" destOrd="0" parTransId="{78AC7F18-DEAF-4449-9502-B852462438FD}" sibTransId="{EC81DBCA-DF6C-44AD-A060-BD64AE2977DD}"/>
    <dgm:cxn modelId="{05D4B1F7-27B8-4DAD-8C7E-BB2375CEFAFA}" type="presParOf" srcId="{0789D281-ED39-4C2D-8C0E-F4E27B0B7322}" destId="{6FB9B9C4-0011-4CAD-AD6F-49E40F8B3271}" srcOrd="0" destOrd="0" presId="urn:microsoft.com/office/officeart/2005/8/layout/arrow6"/>
    <dgm:cxn modelId="{1462BE0A-8DC0-4A3B-BD0C-2C55F5231751}" type="presParOf" srcId="{0789D281-ED39-4C2D-8C0E-F4E27B0B7322}" destId="{3DF81C6A-6EC0-41AD-8B17-EEE6EEAE6577}" srcOrd="1" destOrd="0" presId="urn:microsoft.com/office/officeart/2005/8/layout/arrow6"/>
    <dgm:cxn modelId="{94E7847A-B41B-43BF-A126-0A81956CE3FB}" type="presParOf" srcId="{0789D281-ED39-4C2D-8C0E-F4E27B0B7322}" destId="{5857E880-B6B6-436E-8F10-E58D5DA6FA0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36EF35-1D20-49EF-8840-48A3007762CC}" type="doc">
      <dgm:prSet loTypeId="urn:microsoft.com/office/officeart/2005/8/layout/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AAE56E0-0FAF-4CB8-95E1-D970CA9AD3D5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團務運作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E9EDA2-DC50-4BD4-A515-E752AFB74E72}" type="parTrans" cxnId="{48863CAB-4187-4A13-99CB-9E79872AE162}">
      <dgm:prSet/>
      <dgm:spPr/>
      <dgm:t>
        <a:bodyPr/>
        <a:lstStyle/>
        <a:p>
          <a:endParaRPr lang="zh-TW" altLang="en-US"/>
        </a:p>
      </dgm:t>
    </dgm:pt>
    <dgm:pt modelId="{811EF8D3-503B-405D-9942-5C998102B89A}" type="sibTrans" cxnId="{48863CAB-4187-4A13-99CB-9E79872AE162}">
      <dgm:prSet/>
      <dgm:spPr/>
      <dgm:t>
        <a:bodyPr/>
        <a:lstStyle/>
        <a:p>
          <a:endParaRPr lang="zh-TW" altLang="en-US"/>
        </a:p>
      </dgm:t>
    </dgm:pt>
    <dgm:pt modelId="{90259F0B-5079-4124-BC92-719DFC9FAFB9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國教輔導團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336393-4F46-4FAF-BEF5-7495AA8722FB}" type="parTrans" cxnId="{65F76E19-A567-434F-B95F-2AF6EBFFC4F5}">
      <dgm:prSet/>
      <dgm:spPr/>
      <dgm:t>
        <a:bodyPr/>
        <a:lstStyle/>
        <a:p>
          <a:endParaRPr lang="zh-TW" altLang="en-US"/>
        </a:p>
      </dgm:t>
    </dgm:pt>
    <dgm:pt modelId="{4ACE7C8E-A046-4FD2-8DB1-3FFC00AFBA06}" type="sibTrans" cxnId="{65F76E19-A567-434F-B95F-2AF6EBFFC4F5}">
      <dgm:prSet/>
      <dgm:spPr/>
      <dgm:t>
        <a:bodyPr/>
        <a:lstStyle/>
        <a:p>
          <a:endParaRPr lang="zh-TW" altLang="en-US"/>
        </a:p>
      </dgm:t>
    </dgm:pt>
    <dgm:pt modelId="{3249B0F6-CE9C-4354-B92B-927D5FB0966E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地方輔導群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14AF1B-E7EA-4E5A-9568-0230D7BCBC36}" type="parTrans" cxnId="{F15ADCED-F1F5-492E-B18C-9E1D6FEA981F}">
      <dgm:prSet/>
      <dgm:spPr/>
      <dgm:t>
        <a:bodyPr/>
        <a:lstStyle/>
        <a:p>
          <a:endParaRPr lang="zh-TW" altLang="en-US"/>
        </a:p>
      </dgm:t>
    </dgm:pt>
    <dgm:pt modelId="{B3ADCF6B-9208-4275-8119-328F63F7A83B}" type="sibTrans" cxnId="{F15ADCED-F1F5-492E-B18C-9E1D6FEA981F}">
      <dgm:prSet/>
      <dgm:spPr/>
      <dgm:t>
        <a:bodyPr/>
        <a:lstStyle/>
        <a:p>
          <a:endParaRPr lang="zh-TW" altLang="en-US"/>
        </a:p>
      </dgm:t>
    </dgm:pt>
    <dgm:pt modelId="{75E1780E-9F9F-4E4C-9B7D-FF4C8D757BC6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輔導員增能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A3437E-3D57-4220-A407-6BF5414084A5}" type="parTrans" cxnId="{115EC31B-4E9E-4AE3-BC45-1FF697A95C10}">
      <dgm:prSet/>
      <dgm:spPr/>
      <dgm:t>
        <a:bodyPr/>
        <a:lstStyle/>
        <a:p>
          <a:endParaRPr lang="zh-TW" altLang="en-US"/>
        </a:p>
      </dgm:t>
    </dgm:pt>
    <dgm:pt modelId="{31AD78C0-6575-47B6-94C8-9DD309E123CE}" type="sibTrans" cxnId="{115EC31B-4E9E-4AE3-BC45-1FF697A95C10}">
      <dgm:prSet/>
      <dgm:spPr/>
      <dgm:t>
        <a:bodyPr/>
        <a:lstStyle/>
        <a:p>
          <a:endParaRPr lang="zh-TW" altLang="en-US"/>
        </a:p>
      </dgm:t>
    </dgm:pt>
    <dgm:pt modelId="{94FBFDEC-E77A-4ACF-9896-00EF8390ED77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個別性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CF3F1C-BC1D-46D1-A1A6-342C4CB70FDE}" type="parTrans" cxnId="{889DC4F6-26A3-496A-AFB6-120EF483E837}">
      <dgm:prSet/>
      <dgm:spPr/>
      <dgm:t>
        <a:bodyPr/>
        <a:lstStyle/>
        <a:p>
          <a:endParaRPr lang="zh-TW" altLang="en-US"/>
        </a:p>
      </dgm:t>
    </dgm:pt>
    <dgm:pt modelId="{BDB4CFEF-8A73-4687-9BD2-7A91201E5E98}" type="sibTrans" cxnId="{889DC4F6-26A3-496A-AFB6-120EF483E837}">
      <dgm:prSet/>
      <dgm:spPr/>
      <dgm:t>
        <a:bodyPr/>
        <a:lstStyle/>
        <a:p>
          <a:endParaRPr lang="zh-TW" altLang="en-US"/>
        </a:p>
      </dgm:t>
    </dgm:pt>
    <dgm:pt modelId="{AEC14B15-DF12-4BD9-9FAF-DE4B539AE83F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共通性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0E66FB-EE58-4657-8F68-29312725B19C}" type="parTrans" cxnId="{3233FFCE-2A46-49F0-9648-5723B26605D0}">
      <dgm:prSet/>
      <dgm:spPr/>
      <dgm:t>
        <a:bodyPr/>
        <a:lstStyle/>
        <a:p>
          <a:endParaRPr lang="zh-TW" altLang="en-US"/>
        </a:p>
      </dgm:t>
    </dgm:pt>
    <dgm:pt modelId="{A05D3DAE-8644-44B7-A9FD-F256213239A7}" type="sibTrans" cxnId="{3233FFCE-2A46-49F0-9648-5723B26605D0}">
      <dgm:prSet/>
      <dgm:spPr/>
      <dgm:t>
        <a:bodyPr/>
        <a:lstStyle/>
        <a:p>
          <a:endParaRPr lang="zh-TW" altLang="en-US"/>
        </a:p>
      </dgm:t>
    </dgm:pt>
    <dgm:pt modelId="{D78789C3-112B-4B05-91F4-69BD6CBEA02F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共通性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7B79C-D8FD-4F6A-A748-3B3134674958}" type="parTrans" cxnId="{86C8F73E-4E95-4BC8-9E34-2A7241E029AC}">
      <dgm:prSet/>
      <dgm:spPr/>
      <dgm:t>
        <a:bodyPr/>
        <a:lstStyle/>
        <a:p>
          <a:endParaRPr lang="zh-TW" altLang="en-US"/>
        </a:p>
      </dgm:t>
    </dgm:pt>
    <dgm:pt modelId="{2CA28B6F-7CAB-4BAF-B32A-E0C8EEB2DC69}" type="sibTrans" cxnId="{86C8F73E-4E95-4BC8-9E34-2A7241E029AC}">
      <dgm:prSet/>
      <dgm:spPr/>
      <dgm:t>
        <a:bodyPr/>
        <a:lstStyle/>
        <a:p>
          <a:endParaRPr lang="zh-TW" altLang="en-US"/>
        </a:p>
      </dgm:t>
    </dgm:pt>
    <dgm:pt modelId="{C7A4DC1D-8257-46CB-8429-8799788B2031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促進者策略：對話模式與技巧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3E8B2D-82E7-4591-8E77-96D2B3E992E6}" type="parTrans" cxnId="{61A7DC56-F8EC-4D1C-BD8B-0F43B904F575}">
      <dgm:prSet/>
      <dgm:spPr/>
      <dgm:t>
        <a:bodyPr/>
        <a:lstStyle/>
        <a:p>
          <a:endParaRPr lang="zh-TW" altLang="en-US"/>
        </a:p>
      </dgm:t>
    </dgm:pt>
    <dgm:pt modelId="{FCCEDAF9-7AEC-4D8E-98F5-B96C99B8240B}" type="sibTrans" cxnId="{61A7DC56-F8EC-4D1C-BD8B-0F43B904F575}">
      <dgm:prSet/>
      <dgm:spPr/>
      <dgm:t>
        <a:bodyPr/>
        <a:lstStyle/>
        <a:p>
          <a:endParaRPr lang="zh-TW" altLang="en-US"/>
        </a:p>
      </dgm:t>
    </dgm:pt>
    <dgm:pt modelId="{C356974E-0108-4B6C-8399-1FB30BA2C5F6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資訊融入教學：</a:t>
          </a:r>
          <a:r>
            <a: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AR</a:t>
          </a: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VR</a:t>
          </a:r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等行動載具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FBDCCC-9922-4317-B674-9A1C11F3916B}" type="parTrans" cxnId="{5F32CB30-53A2-42B4-8CD2-6D03CAD097C2}">
      <dgm:prSet/>
      <dgm:spPr/>
      <dgm:t>
        <a:bodyPr/>
        <a:lstStyle/>
        <a:p>
          <a:endParaRPr lang="zh-TW" altLang="en-US"/>
        </a:p>
      </dgm:t>
    </dgm:pt>
    <dgm:pt modelId="{7BA0527C-93AF-41A7-BB1D-3A5C76251EEC}" type="sibTrans" cxnId="{5F32CB30-53A2-42B4-8CD2-6D03CAD097C2}">
      <dgm:prSet/>
      <dgm:spPr/>
      <dgm:t>
        <a:bodyPr/>
        <a:lstStyle/>
        <a:p>
          <a:endParaRPr lang="zh-TW" altLang="en-US"/>
        </a:p>
      </dgm:t>
    </dgm:pt>
    <dgm:pt modelId="{29B96F54-3F69-416A-8956-56FC16EB40CB}" type="pres">
      <dgm:prSet presAssocID="{4436EF35-1D20-49EF-8840-48A3007762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66D9BB3-B201-4B61-8165-422E017CDFF8}" type="pres">
      <dgm:prSet presAssocID="{D78789C3-112B-4B05-91F4-69BD6CBEA02F}" presName="boxAndChildren" presStyleCnt="0"/>
      <dgm:spPr/>
    </dgm:pt>
    <dgm:pt modelId="{E31A4A9B-CBDF-4844-94C7-8B43767FAA65}" type="pres">
      <dgm:prSet presAssocID="{D78789C3-112B-4B05-91F4-69BD6CBEA02F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2D811243-15F4-4741-9AEC-CA648D6DA129}" type="pres">
      <dgm:prSet presAssocID="{D78789C3-112B-4B05-91F4-69BD6CBEA02F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AFE68237-0FC4-4EEC-AB74-3E2F69804212}" type="pres">
      <dgm:prSet presAssocID="{D78789C3-112B-4B05-91F4-69BD6CBEA02F}" presName="descendantBox" presStyleCnt="0"/>
      <dgm:spPr/>
    </dgm:pt>
    <dgm:pt modelId="{45A62CBF-086A-4D2C-8C11-7C542629810E}" type="pres">
      <dgm:prSet presAssocID="{C7A4DC1D-8257-46CB-8429-8799788B203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BD11D4-11FE-4DFC-B028-5A44EAC35025}" type="pres">
      <dgm:prSet presAssocID="{C356974E-0108-4B6C-8399-1FB30BA2C5F6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E28907-AC10-467C-85E6-F662DF355A87}" type="pres">
      <dgm:prSet presAssocID="{31AD78C0-6575-47B6-94C8-9DD309E123CE}" presName="sp" presStyleCnt="0"/>
      <dgm:spPr/>
    </dgm:pt>
    <dgm:pt modelId="{7A87F909-1562-4A80-AD5E-CEF4997AB65F}" type="pres">
      <dgm:prSet presAssocID="{75E1780E-9F9F-4E4C-9B7D-FF4C8D757BC6}" presName="arrowAndChildren" presStyleCnt="0"/>
      <dgm:spPr/>
    </dgm:pt>
    <dgm:pt modelId="{E954C444-FB9E-4B8C-9BEB-E6C53FBE62C0}" type="pres">
      <dgm:prSet presAssocID="{75E1780E-9F9F-4E4C-9B7D-FF4C8D757BC6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1411566C-E584-480C-8A96-B402A43A3F08}" type="pres">
      <dgm:prSet presAssocID="{75E1780E-9F9F-4E4C-9B7D-FF4C8D757BC6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A24664DC-47E7-4A50-A851-FA4970A609AB}" type="pres">
      <dgm:prSet presAssocID="{75E1780E-9F9F-4E4C-9B7D-FF4C8D757BC6}" presName="descendantArrow" presStyleCnt="0"/>
      <dgm:spPr/>
    </dgm:pt>
    <dgm:pt modelId="{06E8C111-5876-4D83-9F21-021A9A0E9983}" type="pres">
      <dgm:prSet presAssocID="{94FBFDEC-E77A-4ACF-9896-00EF8390ED7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677A17-AF20-4EE4-94F0-AD91EBB97EFD}" type="pres">
      <dgm:prSet presAssocID="{AEC14B15-DF12-4BD9-9FAF-DE4B539AE83F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4B9E19-676B-48E8-8203-57BB2BBA16ED}" type="pres">
      <dgm:prSet presAssocID="{811EF8D3-503B-405D-9942-5C998102B89A}" presName="sp" presStyleCnt="0"/>
      <dgm:spPr/>
    </dgm:pt>
    <dgm:pt modelId="{9A37E00E-D04E-411B-953C-03D41EE8242A}" type="pres">
      <dgm:prSet presAssocID="{CAAE56E0-0FAF-4CB8-95E1-D970CA9AD3D5}" presName="arrowAndChildren" presStyleCnt="0"/>
      <dgm:spPr/>
    </dgm:pt>
    <dgm:pt modelId="{69401E30-DF02-4C3C-B710-48FD05009817}" type="pres">
      <dgm:prSet presAssocID="{CAAE56E0-0FAF-4CB8-95E1-D970CA9AD3D5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0E6518AB-E921-491A-8AC4-C57FC7A9B97A}" type="pres">
      <dgm:prSet presAssocID="{CAAE56E0-0FAF-4CB8-95E1-D970CA9AD3D5}" presName="arrow" presStyleLbl="node1" presStyleIdx="2" presStyleCnt="3"/>
      <dgm:spPr/>
      <dgm:t>
        <a:bodyPr/>
        <a:lstStyle/>
        <a:p>
          <a:endParaRPr lang="zh-TW" altLang="en-US"/>
        </a:p>
      </dgm:t>
    </dgm:pt>
    <dgm:pt modelId="{C946BAEE-0737-469B-8DD2-2AC44BC21C8F}" type="pres">
      <dgm:prSet presAssocID="{CAAE56E0-0FAF-4CB8-95E1-D970CA9AD3D5}" presName="descendantArrow" presStyleCnt="0"/>
      <dgm:spPr/>
    </dgm:pt>
    <dgm:pt modelId="{F1124F60-62FB-46ED-84C5-5A2FD0ABCE77}" type="pres">
      <dgm:prSet presAssocID="{90259F0B-5079-4124-BC92-719DFC9FAFB9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58119E-3194-4154-B2F2-B3A6047C9B88}" type="pres">
      <dgm:prSet presAssocID="{3249B0F6-CE9C-4354-B92B-927D5FB0966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F76E19-A567-434F-B95F-2AF6EBFFC4F5}" srcId="{CAAE56E0-0FAF-4CB8-95E1-D970CA9AD3D5}" destId="{90259F0B-5079-4124-BC92-719DFC9FAFB9}" srcOrd="0" destOrd="0" parTransId="{68336393-4F46-4FAF-BEF5-7495AA8722FB}" sibTransId="{4ACE7C8E-A046-4FD2-8DB1-3FFC00AFBA06}"/>
    <dgm:cxn modelId="{86CEE682-B946-4396-BA62-0A010389808A}" type="presOf" srcId="{3249B0F6-CE9C-4354-B92B-927D5FB0966E}" destId="{0B58119E-3194-4154-B2F2-B3A6047C9B88}" srcOrd="0" destOrd="0" presId="urn:microsoft.com/office/officeart/2005/8/layout/process4"/>
    <dgm:cxn modelId="{5F32CB30-53A2-42B4-8CD2-6D03CAD097C2}" srcId="{D78789C3-112B-4B05-91F4-69BD6CBEA02F}" destId="{C356974E-0108-4B6C-8399-1FB30BA2C5F6}" srcOrd="1" destOrd="0" parTransId="{C2FBDCCC-9922-4317-B674-9A1C11F3916B}" sibTransId="{7BA0527C-93AF-41A7-BB1D-3A5C76251EEC}"/>
    <dgm:cxn modelId="{27036401-6D4E-49B8-A886-635A2C58A5B2}" type="presOf" srcId="{C356974E-0108-4B6C-8399-1FB30BA2C5F6}" destId="{9EBD11D4-11FE-4DFC-B028-5A44EAC35025}" srcOrd="0" destOrd="0" presId="urn:microsoft.com/office/officeart/2005/8/layout/process4"/>
    <dgm:cxn modelId="{04A0F2FD-E7A8-4653-85D5-812A40C6058A}" type="presOf" srcId="{CAAE56E0-0FAF-4CB8-95E1-D970CA9AD3D5}" destId="{69401E30-DF02-4C3C-B710-48FD05009817}" srcOrd="0" destOrd="0" presId="urn:microsoft.com/office/officeart/2005/8/layout/process4"/>
    <dgm:cxn modelId="{5A110535-816E-4EBC-BE72-569C2863FC11}" type="presOf" srcId="{4436EF35-1D20-49EF-8840-48A3007762CC}" destId="{29B96F54-3F69-416A-8956-56FC16EB40CB}" srcOrd="0" destOrd="0" presId="urn:microsoft.com/office/officeart/2005/8/layout/process4"/>
    <dgm:cxn modelId="{115EC31B-4E9E-4AE3-BC45-1FF697A95C10}" srcId="{4436EF35-1D20-49EF-8840-48A3007762CC}" destId="{75E1780E-9F9F-4E4C-9B7D-FF4C8D757BC6}" srcOrd="1" destOrd="0" parTransId="{ACA3437E-3D57-4220-A407-6BF5414084A5}" sibTransId="{31AD78C0-6575-47B6-94C8-9DD309E123CE}"/>
    <dgm:cxn modelId="{FC1A995A-B45D-4C72-B762-221824386B36}" type="presOf" srcId="{75E1780E-9F9F-4E4C-9B7D-FF4C8D757BC6}" destId="{1411566C-E584-480C-8A96-B402A43A3F08}" srcOrd="1" destOrd="0" presId="urn:microsoft.com/office/officeart/2005/8/layout/process4"/>
    <dgm:cxn modelId="{61A7DC56-F8EC-4D1C-BD8B-0F43B904F575}" srcId="{D78789C3-112B-4B05-91F4-69BD6CBEA02F}" destId="{C7A4DC1D-8257-46CB-8429-8799788B2031}" srcOrd="0" destOrd="0" parTransId="{9A3E8B2D-82E7-4591-8E77-96D2B3E992E6}" sibTransId="{FCCEDAF9-7AEC-4D8E-98F5-B96C99B8240B}"/>
    <dgm:cxn modelId="{87438E9C-FC5B-424D-A528-0A8EFD4353D2}" type="presOf" srcId="{D78789C3-112B-4B05-91F4-69BD6CBEA02F}" destId="{2D811243-15F4-4741-9AEC-CA648D6DA129}" srcOrd="1" destOrd="0" presId="urn:microsoft.com/office/officeart/2005/8/layout/process4"/>
    <dgm:cxn modelId="{4C095D92-9E86-4D1C-8894-44B3B685B298}" type="presOf" srcId="{CAAE56E0-0FAF-4CB8-95E1-D970CA9AD3D5}" destId="{0E6518AB-E921-491A-8AC4-C57FC7A9B97A}" srcOrd="1" destOrd="0" presId="urn:microsoft.com/office/officeart/2005/8/layout/process4"/>
    <dgm:cxn modelId="{6F7BE8BF-1B4D-4C60-A3CC-66B66A9CEA44}" type="presOf" srcId="{94FBFDEC-E77A-4ACF-9896-00EF8390ED77}" destId="{06E8C111-5876-4D83-9F21-021A9A0E9983}" srcOrd="0" destOrd="0" presId="urn:microsoft.com/office/officeart/2005/8/layout/process4"/>
    <dgm:cxn modelId="{17BEFF91-30DB-4FA8-9D55-DE8D49D08A78}" type="presOf" srcId="{90259F0B-5079-4124-BC92-719DFC9FAFB9}" destId="{F1124F60-62FB-46ED-84C5-5A2FD0ABCE77}" srcOrd="0" destOrd="0" presId="urn:microsoft.com/office/officeart/2005/8/layout/process4"/>
    <dgm:cxn modelId="{0C982B51-52A5-4056-A3DB-B1386BAD8331}" type="presOf" srcId="{75E1780E-9F9F-4E4C-9B7D-FF4C8D757BC6}" destId="{E954C444-FB9E-4B8C-9BEB-E6C53FBE62C0}" srcOrd="0" destOrd="0" presId="urn:microsoft.com/office/officeart/2005/8/layout/process4"/>
    <dgm:cxn modelId="{6140F372-1A8C-44B7-9E73-75D703F7495B}" type="presOf" srcId="{D78789C3-112B-4B05-91F4-69BD6CBEA02F}" destId="{E31A4A9B-CBDF-4844-94C7-8B43767FAA65}" srcOrd="0" destOrd="0" presId="urn:microsoft.com/office/officeart/2005/8/layout/process4"/>
    <dgm:cxn modelId="{48863CAB-4187-4A13-99CB-9E79872AE162}" srcId="{4436EF35-1D20-49EF-8840-48A3007762CC}" destId="{CAAE56E0-0FAF-4CB8-95E1-D970CA9AD3D5}" srcOrd="0" destOrd="0" parTransId="{20E9EDA2-DC50-4BD4-A515-E752AFB74E72}" sibTransId="{811EF8D3-503B-405D-9942-5C998102B89A}"/>
    <dgm:cxn modelId="{445E2E35-16CB-4505-BFD9-DF137E5CED01}" type="presOf" srcId="{AEC14B15-DF12-4BD9-9FAF-DE4B539AE83F}" destId="{D5677A17-AF20-4EE4-94F0-AD91EBB97EFD}" srcOrd="0" destOrd="0" presId="urn:microsoft.com/office/officeart/2005/8/layout/process4"/>
    <dgm:cxn modelId="{889DC4F6-26A3-496A-AFB6-120EF483E837}" srcId="{75E1780E-9F9F-4E4C-9B7D-FF4C8D757BC6}" destId="{94FBFDEC-E77A-4ACF-9896-00EF8390ED77}" srcOrd="0" destOrd="0" parTransId="{5ACF3F1C-BC1D-46D1-A1A6-342C4CB70FDE}" sibTransId="{BDB4CFEF-8A73-4687-9BD2-7A91201E5E98}"/>
    <dgm:cxn modelId="{86C8F73E-4E95-4BC8-9E34-2A7241E029AC}" srcId="{4436EF35-1D20-49EF-8840-48A3007762CC}" destId="{D78789C3-112B-4B05-91F4-69BD6CBEA02F}" srcOrd="2" destOrd="0" parTransId="{AF27B79C-D8FD-4F6A-A748-3B3134674958}" sibTransId="{2CA28B6F-7CAB-4BAF-B32A-E0C8EEB2DC69}"/>
    <dgm:cxn modelId="{F15ADCED-F1F5-492E-B18C-9E1D6FEA981F}" srcId="{CAAE56E0-0FAF-4CB8-95E1-D970CA9AD3D5}" destId="{3249B0F6-CE9C-4354-B92B-927D5FB0966E}" srcOrd="1" destOrd="0" parTransId="{8414AF1B-E7EA-4E5A-9568-0230D7BCBC36}" sibTransId="{B3ADCF6B-9208-4275-8119-328F63F7A83B}"/>
    <dgm:cxn modelId="{3233FFCE-2A46-49F0-9648-5723B26605D0}" srcId="{75E1780E-9F9F-4E4C-9B7D-FF4C8D757BC6}" destId="{AEC14B15-DF12-4BD9-9FAF-DE4B539AE83F}" srcOrd="1" destOrd="0" parTransId="{290E66FB-EE58-4657-8F68-29312725B19C}" sibTransId="{A05D3DAE-8644-44B7-A9FD-F256213239A7}"/>
    <dgm:cxn modelId="{04BDD119-81F0-4EA7-873C-B5D5A07B3D4C}" type="presOf" srcId="{C7A4DC1D-8257-46CB-8429-8799788B2031}" destId="{45A62CBF-086A-4D2C-8C11-7C542629810E}" srcOrd="0" destOrd="0" presId="urn:microsoft.com/office/officeart/2005/8/layout/process4"/>
    <dgm:cxn modelId="{D953D8F9-AFB5-4933-AE58-871D14C999EE}" type="presParOf" srcId="{29B96F54-3F69-416A-8956-56FC16EB40CB}" destId="{866D9BB3-B201-4B61-8165-422E017CDFF8}" srcOrd="0" destOrd="0" presId="urn:microsoft.com/office/officeart/2005/8/layout/process4"/>
    <dgm:cxn modelId="{B7FE9B4C-815B-4825-ABD6-34A834D0CF2F}" type="presParOf" srcId="{866D9BB3-B201-4B61-8165-422E017CDFF8}" destId="{E31A4A9B-CBDF-4844-94C7-8B43767FAA65}" srcOrd="0" destOrd="0" presId="urn:microsoft.com/office/officeart/2005/8/layout/process4"/>
    <dgm:cxn modelId="{2F29B125-09CC-43B5-8614-CD918F0B631E}" type="presParOf" srcId="{866D9BB3-B201-4B61-8165-422E017CDFF8}" destId="{2D811243-15F4-4741-9AEC-CA648D6DA129}" srcOrd="1" destOrd="0" presId="urn:microsoft.com/office/officeart/2005/8/layout/process4"/>
    <dgm:cxn modelId="{E871895B-CA1B-45A5-8139-A2D9B6AA4125}" type="presParOf" srcId="{866D9BB3-B201-4B61-8165-422E017CDFF8}" destId="{AFE68237-0FC4-4EEC-AB74-3E2F69804212}" srcOrd="2" destOrd="0" presId="urn:microsoft.com/office/officeart/2005/8/layout/process4"/>
    <dgm:cxn modelId="{065D08FF-394B-45B6-8872-30413846F933}" type="presParOf" srcId="{AFE68237-0FC4-4EEC-AB74-3E2F69804212}" destId="{45A62CBF-086A-4D2C-8C11-7C542629810E}" srcOrd="0" destOrd="0" presId="urn:microsoft.com/office/officeart/2005/8/layout/process4"/>
    <dgm:cxn modelId="{669343F9-2F47-408C-8489-5EA2327916EB}" type="presParOf" srcId="{AFE68237-0FC4-4EEC-AB74-3E2F69804212}" destId="{9EBD11D4-11FE-4DFC-B028-5A44EAC35025}" srcOrd="1" destOrd="0" presId="urn:microsoft.com/office/officeart/2005/8/layout/process4"/>
    <dgm:cxn modelId="{32399A2F-57F6-4B0B-994F-F792AC717F61}" type="presParOf" srcId="{29B96F54-3F69-416A-8956-56FC16EB40CB}" destId="{2BE28907-AC10-467C-85E6-F662DF355A87}" srcOrd="1" destOrd="0" presId="urn:microsoft.com/office/officeart/2005/8/layout/process4"/>
    <dgm:cxn modelId="{35567762-0876-454B-A3CA-DACCAA0AFC93}" type="presParOf" srcId="{29B96F54-3F69-416A-8956-56FC16EB40CB}" destId="{7A87F909-1562-4A80-AD5E-CEF4997AB65F}" srcOrd="2" destOrd="0" presId="urn:microsoft.com/office/officeart/2005/8/layout/process4"/>
    <dgm:cxn modelId="{D02A3E1E-8A25-4BC8-80E3-B46E18B530A8}" type="presParOf" srcId="{7A87F909-1562-4A80-AD5E-CEF4997AB65F}" destId="{E954C444-FB9E-4B8C-9BEB-E6C53FBE62C0}" srcOrd="0" destOrd="0" presId="urn:microsoft.com/office/officeart/2005/8/layout/process4"/>
    <dgm:cxn modelId="{B389133C-C883-4CC1-98C1-10472D2D54E6}" type="presParOf" srcId="{7A87F909-1562-4A80-AD5E-CEF4997AB65F}" destId="{1411566C-E584-480C-8A96-B402A43A3F08}" srcOrd="1" destOrd="0" presId="urn:microsoft.com/office/officeart/2005/8/layout/process4"/>
    <dgm:cxn modelId="{3D37F2C8-1761-4E70-829E-3162F7403738}" type="presParOf" srcId="{7A87F909-1562-4A80-AD5E-CEF4997AB65F}" destId="{A24664DC-47E7-4A50-A851-FA4970A609AB}" srcOrd="2" destOrd="0" presId="urn:microsoft.com/office/officeart/2005/8/layout/process4"/>
    <dgm:cxn modelId="{171C8C29-25A2-49C6-9D0C-D629B45BF8BD}" type="presParOf" srcId="{A24664DC-47E7-4A50-A851-FA4970A609AB}" destId="{06E8C111-5876-4D83-9F21-021A9A0E9983}" srcOrd="0" destOrd="0" presId="urn:microsoft.com/office/officeart/2005/8/layout/process4"/>
    <dgm:cxn modelId="{EF925A45-0DF3-4138-BB2A-FEFF0B8F90B8}" type="presParOf" srcId="{A24664DC-47E7-4A50-A851-FA4970A609AB}" destId="{D5677A17-AF20-4EE4-94F0-AD91EBB97EFD}" srcOrd="1" destOrd="0" presId="urn:microsoft.com/office/officeart/2005/8/layout/process4"/>
    <dgm:cxn modelId="{25384425-BD2F-4BF3-97C8-F77EDC710AB0}" type="presParOf" srcId="{29B96F54-3F69-416A-8956-56FC16EB40CB}" destId="{124B9E19-676B-48E8-8203-57BB2BBA16ED}" srcOrd="3" destOrd="0" presId="urn:microsoft.com/office/officeart/2005/8/layout/process4"/>
    <dgm:cxn modelId="{10435A7C-5F5C-4822-9D4C-7329B8F2BAFD}" type="presParOf" srcId="{29B96F54-3F69-416A-8956-56FC16EB40CB}" destId="{9A37E00E-D04E-411B-953C-03D41EE8242A}" srcOrd="4" destOrd="0" presId="urn:microsoft.com/office/officeart/2005/8/layout/process4"/>
    <dgm:cxn modelId="{E15DED61-C597-42C7-8A42-AA204A56048C}" type="presParOf" srcId="{9A37E00E-D04E-411B-953C-03D41EE8242A}" destId="{69401E30-DF02-4C3C-B710-48FD05009817}" srcOrd="0" destOrd="0" presId="urn:microsoft.com/office/officeart/2005/8/layout/process4"/>
    <dgm:cxn modelId="{8D9E7B0D-937C-4028-B914-2916C4B57713}" type="presParOf" srcId="{9A37E00E-D04E-411B-953C-03D41EE8242A}" destId="{0E6518AB-E921-491A-8AC4-C57FC7A9B97A}" srcOrd="1" destOrd="0" presId="urn:microsoft.com/office/officeart/2005/8/layout/process4"/>
    <dgm:cxn modelId="{DB1DAE76-1692-4058-A32E-E623696FC94D}" type="presParOf" srcId="{9A37E00E-D04E-411B-953C-03D41EE8242A}" destId="{C946BAEE-0737-469B-8DD2-2AC44BC21C8F}" srcOrd="2" destOrd="0" presId="urn:microsoft.com/office/officeart/2005/8/layout/process4"/>
    <dgm:cxn modelId="{46A1F5AB-DB88-4719-9EC5-96BECC99812C}" type="presParOf" srcId="{C946BAEE-0737-469B-8DD2-2AC44BC21C8F}" destId="{F1124F60-62FB-46ED-84C5-5A2FD0ABCE77}" srcOrd="0" destOrd="0" presId="urn:microsoft.com/office/officeart/2005/8/layout/process4"/>
    <dgm:cxn modelId="{69CEC7EC-5C42-440D-9457-DDFA99F24535}" type="presParOf" srcId="{C946BAEE-0737-469B-8DD2-2AC44BC21C8F}" destId="{0B58119E-3194-4154-B2F2-B3A6047C9B8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C930C6-69A6-47D4-822E-DB896F05B424}" type="doc">
      <dgm:prSet loTypeId="urn:microsoft.com/office/officeart/2005/8/layout/venn1" loCatId="relationship" qsTypeId="urn:microsoft.com/office/officeart/2005/8/quickstyle/simple3" qsCatId="simple" csTypeId="urn:microsoft.com/office/officeart/2005/8/colors/colorful4" csCatId="colorful" phldr="1"/>
      <dgm:spPr/>
    </dgm:pt>
    <dgm:pt modelId="{C077A92C-1D90-415B-BEC4-934B2112F7FB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縣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128B25-EC80-4C0C-B81A-492A123F907A}" type="parTrans" cxnId="{97B06119-CAA9-4138-A194-B20C769E4C81}">
      <dgm:prSet/>
      <dgm:spPr/>
      <dgm:t>
        <a:bodyPr/>
        <a:lstStyle/>
        <a:p>
          <a:endParaRPr lang="zh-TW" altLang="en-US"/>
        </a:p>
      </dgm:t>
    </dgm:pt>
    <dgm:pt modelId="{CC382DB1-7FD4-4B94-BB09-3F5332FD7798}" type="sibTrans" cxnId="{97B06119-CAA9-4138-A194-B20C769E4C81}">
      <dgm:prSet/>
      <dgm:spPr/>
      <dgm:t>
        <a:bodyPr/>
        <a:lstStyle/>
        <a:p>
          <a:endParaRPr lang="zh-TW" altLang="en-US"/>
        </a:p>
      </dgm:t>
    </dgm:pt>
    <dgm:pt modelId="{75692564-48A3-4CF4-99D0-4F88AA5A59E3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團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89980E-A691-485D-B01C-CDF92E727714}" type="parTrans" cxnId="{6668357F-FE37-4035-A044-752A9122F7CC}">
      <dgm:prSet/>
      <dgm:spPr/>
      <dgm:t>
        <a:bodyPr/>
        <a:lstStyle/>
        <a:p>
          <a:endParaRPr lang="zh-TW" altLang="en-US"/>
        </a:p>
      </dgm:t>
    </dgm:pt>
    <dgm:pt modelId="{4E874868-57A3-4354-A842-F1D60C83C0C5}" type="sibTrans" cxnId="{6668357F-FE37-4035-A044-752A9122F7CC}">
      <dgm:prSet/>
      <dgm:spPr/>
      <dgm:t>
        <a:bodyPr/>
        <a:lstStyle/>
        <a:p>
          <a:endParaRPr lang="zh-TW" altLang="en-US"/>
        </a:p>
      </dgm:t>
    </dgm:pt>
    <dgm:pt modelId="{583DBD88-9308-4D0E-83CE-99D6FB4B7E02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校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3F6446-6711-47EF-B659-9CB49D4D9C47}" type="parTrans" cxnId="{8C2FA327-CFB3-42DD-8984-B49543D111AB}">
      <dgm:prSet/>
      <dgm:spPr/>
      <dgm:t>
        <a:bodyPr/>
        <a:lstStyle/>
        <a:p>
          <a:endParaRPr lang="zh-TW" altLang="en-US"/>
        </a:p>
      </dgm:t>
    </dgm:pt>
    <dgm:pt modelId="{646FC996-F71C-46CE-985C-69BEC1AAF780}" type="sibTrans" cxnId="{8C2FA327-CFB3-42DD-8984-B49543D111AB}">
      <dgm:prSet/>
      <dgm:spPr/>
      <dgm:t>
        <a:bodyPr/>
        <a:lstStyle/>
        <a:p>
          <a:endParaRPr lang="zh-TW" altLang="en-US"/>
        </a:p>
      </dgm:t>
    </dgm:pt>
    <dgm:pt modelId="{D8A26BE8-817B-4E05-BE45-AA8737C34EEA}" type="pres">
      <dgm:prSet presAssocID="{B7C930C6-69A6-47D4-822E-DB896F05B424}" presName="compositeShape" presStyleCnt="0">
        <dgm:presLayoutVars>
          <dgm:chMax val="7"/>
          <dgm:dir/>
          <dgm:resizeHandles val="exact"/>
        </dgm:presLayoutVars>
      </dgm:prSet>
      <dgm:spPr/>
    </dgm:pt>
    <dgm:pt modelId="{E89527A7-4020-48BC-AB98-B56F027F47BB}" type="pres">
      <dgm:prSet presAssocID="{C077A92C-1D90-415B-BEC4-934B2112F7FB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7F093091-D038-43B2-95C8-4D748B0959EB}" type="pres">
      <dgm:prSet presAssocID="{C077A92C-1D90-415B-BEC4-934B2112F7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68FC85-BADC-4F30-B090-FADA348AEF96}" type="pres">
      <dgm:prSet presAssocID="{75692564-48A3-4CF4-99D0-4F88AA5A59E3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8532C85C-92CD-43B3-B1F7-6CB3DA5C5C00}" type="pres">
      <dgm:prSet presAssocID="{75692564-48A3-4CF4-99D0-4F88AA5A59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A0B556-36C3-4A94-A595-861DC7ACCEB4}" type="pres">
      <dgm:prSet presAssocID="{583DBD88-9308-4D0E-83CE-99D6FB4B7E02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BDFEAADE-4899-45D8-B960-B064996FD0CF}" type="pres">
      <dgm:prSet presAssocID="{583DBD88-9308-4D0E-83CE-99D6FB4B7E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956273-A0C1-4F8B-814F-801BE205E6D1}" type="presOf" srcId="{75692564-48A3-4CF4-99D0-4F88AA5A59E3}" destId="{8532C85C-92CD-43B3-B1F7-6CB3DA5C5C00}" srcOrd="1" destOrd="0" presId="urn:microsoft.com/office/officeart/2005/8/layout/venn1"/>
    <dgm:cxn modelId="{97B06119-CAA9-4138-A194-B20C769E4C81}" srcId="{B7C930C6-69A6-47D4-822E-DB896F05B424}" destId="{C077A92C-1D90-415B-BEC4-934B2112F7FB}" srcOrd="0" destOrd="0" parTransId="{0B128B25-EC80-4C0C-B81A-492A123F907A}" sibTransId="{CC382DB1-7FD4-4B94-BB09-3F5332FD7798}"/>
    <dgm:cxn modelId="{44412B6C-ACDB-46A0-9B18-DE0BFF675B9B}" type="presOf" srcId="{583DBD88-9308-4D0E-83CE-99D6FB4B7E02}" destId="{BDFEAADE-4899-45D8-B960-B064996FD0CF}" srcOrd="1" destOrd="0" presId="urn:microsoft.com/office/officeart/2005/8/layout/venn1"/>
    <dgm:cxn modelId="{6668357F-FE37-4035-A044-752A9122F7CC}" srcId="{B7C930C6-69A6-47D4-822E-DB896F05B424}" destId="{75692564-48A3-4CF4-99D0-4F88AA5A59E3}" srcOrd="1" destOrd="0" parTransId="{F589980E-A691-485D-B01C-CDF92E727714}" sibTransId="{4E874868-57A3-4354-A842-F1D60C83C0C5}"/>
    <dgm:cxn modelId="{8C2FA327-CFB3-42DD-8984-B49543D111AB}" srcId="{B7C930C6-69A6-47D4-822E-DB896F05B424}" destId="{583DBD88-9308-4D0E-83CE-99D6FB4B7E02}" srcOrd="2" destOrd="0" parTransId="{F03F6446-6711-47EF-B659-9CB49D4D9C47}" sibTransId="{646FC996-F71C-46CE-985C-69BEC1AAF780}"/>
    <dgm:cxn modelId="{7269BF05-829C-47E9-BD15-33C9A6DD0962}" type="presOf" srcId="{75692564-48A3-4CF4-99D0-4F88AA5A59E3}" destId="{4668FC85-BADC-4F30-B090-FADA348AEF96}" srcOrd="0" destOrd="0" presId="urn:microsoft.com/office/officeart/2005/8/layout/venn1"/>
    <dgm:cxn modelId="{346BB290-FDC8-4A8F-9614-BF7A4259D994}" type="presOf" srcId="{C077A92C-1D90-415B-BEC4-934B2112F7FB}" destId="{E89527A7-4020-48BC-AB98-B56F027F47BB}" srcOrd="0" destOrd="0" presId="urn:microsoft.com/office/officeart/2005/8/layout/venn1"/>
    <dgm:cxn modelId="{5C08D1D7-33ED-45F7-BDA7-E94961EFF663}" type="presOf" srcId="{583DBD88-9308-4D0E-83CE-99D6FB4B7E02}" destId="{91A0B556-36C3-4A94-A595-861DC7ACCEB4}" srcOrd="0" destOrd="0" presId="urn:microsoft.com/office/officeart/2005/8/layout/venn1"/>
    <dgm:cxn modelId="{45C101AD-741C-49EC-B18C-A675FEDF36F6}" type="presOf" srcId="{C077A92C-1D90-415B-BEC4-934B2112F7FB}" destId="{7F093091-D038-43B2-95C8-4D748B0959EB}" srcOrd="1" destOrd="0" presId="urn:microsoft.com/office/officeart/2005/8/layout/venn1"/>
    <dgm:cxn modelId="{9B2ACC72-92AB-485F-8536-EFA8130A2D1A}" type="presOf" srcId="{B7C930C6-69A6-47D4-822E-DB896F05B424}" destId="{D8A26BE8-817B-4E05-BE45-AA8737C34EEA}" srcOrd="0" destOrd="0" presId="urn:microsoft.com/office/officeart/2005/8/layout/venn1"/>
    <dgm:cxn modelId="{CF78F920-62C4-4A59-97F5-AEC83A3B0438}" type="presParOf" srcId="{D8A26BE8-817B-4E05-BE45-AA8737C34EEA}" destId="{E89527A7-4020-48BC-AB98-B56F027F47BB}" srcOrd="0" destOrd="0" presId="urn:microsoft.com/office/officeart/2005/8/layout/venn1"/>
    <dgm:cxn modelId="{E599287E-9E08-4B7C-B4FD-35496F2CA5B1}" type="presParOf" srcId="{D8A26BE8-817B-4E05-BE45-AA8737C34EEA}" destId="{7F093091-D038-43B2-95C8-4D748B0959EB}" srcOrd="1" destOrd="0" presId="urn:microsoft.com/office/officeart/2005/8/layout/venn1"/>
    <dgm:cxn modelId="{770A035D-0D6E-4339-ACFC-C47EFFBA3FE5}" type="presParOf" srcId="{D8A26BE8-817B-4E05-BE45-AA8737C34EEA}" destId="{4668FC85-BADC-4F30-B090-FADA348AEF96}" srcOrd="2" destOrd="0" presId="urn:microsoft.com/office/officeart/2005/8/layout/venn1"/>
    <dgm:cxn modelId="{2E85E679-9D10-4EDC-A93B-96E92E5A5758}" type="presParOf" srcId="{D8A26BE8-817B-4E05-BE45-AA8737C34EEA}" destId="{8532C85C-92CD-43B3-B1F7-6CB3DA5C5C00}" srcOrd="3" destOrd="0" presId="urn:microsoft.com/office/officeart/2005/8/layout/venn1"/>
    <dgm:cxn modelId="{A242253F-3129-4E89-BAA3-1BD21FB57651}" type="presParOf" srcId="{D8A26BE8-817B-4E05-BE45-AA8737C34EEA}" destId="{91A0B556-36C3-4A94-A595-861DC7ACCEB4}" srcOrd="4" destOrd="0" presId="urn:microsoft.com/office/officeart/2005/8/layout/venn1"/>
    <dgm:cxn modelId="{66733E9C-B7A5-45DF-AFBE-7E009C170084}" type="presParOf" srcId="{D8A26BE8-817B-4E05-BE45-AA8737C34EEA}" destId="{BDFEAADE-4899-45D8-B960-B064996FD0C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4A5108-0BE4-493A-A53E-1399417D1A9E}" type="doc">
      <dgm:prSet loTypeId="urn:microsoft.com/office/officeart/2005/8/layout/cycle8" loCatId="cycle" qsTypeId="urn:microsoft.com/office/officeart/2005/8/quickstyle/simple3" qsCatId="simple" csTypeId="urn:microsoft.com/office/officeart/2005/8/colors/colorful5" csCatId="colorful" phldr="1"/>
      <dgm:spPr/>
    </dgm:pt>
    <dgm:pt modelId="{D2119439-B17D-4123-B62F-B94BA114AE40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r>
            <a: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觀察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A4424E-F286-4B72-8D7A-753E56106CDE}" type="parTrans" cxnId="{546C1635-BE89-4A1E-8982-46334F1F4081}">
      <dgm:prSet/>
      <dgm:spPr/>
      <dgm:t>
        <a:bodyPr/>
        <a:lstStyle/>
        <a:p>
          <a:endParaRPr lang="zh-TW" altLang="en-US"/>
        </a:p>
      </dgm:t>
    </dgm:pt>
    <dgm:pt modelId="{764388DA-F113-4008-9102-3C55E36CB6A2}" type="sibTrans" cxnId="{546C1635-BE89-4A1E-8982-46334F1F4081}">
      <dgm:prSet/>
      <dgm:spPr/>
      <dgm:t>
        <a:bodyPr/>
        <a:lstStyle/>
        <a:p>
          <a:endParaRPr lang="zh-TW" altLang="en-US"/>
        </a:p>
      </dgm:t>
    </dgm:pt>
    <dgm:pt modelId="{44F2CE04-B185-4C6A-861E-55BD0130B2CF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專業回饋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C38648-748B-4C8F-8525-84CA7EE40DDC}" type="parTrans" cxnId="{C7FC9F97-BD74-4630-B1A5-D2B35FC32B46}">
      <dgm:prSet/>
      <dgm:spPr/>
      <dgm:t>
        <a:bodyPr/>
        <a:lstStyle/>
        <a:p>
          <a:endParaRPr lang="zh-TW" altLang="en-US"/>
        </a:p>
      </dgm:t>
    </dgm:pt>
    <dgm:pt modelId="{468F03DC-7FFA-4BEB-B76E-3D61052E682B}" type="sibTrans" cxnId="{C7FC9F97-BD74-4630-B1A5-D2B35FC32B46}">
      <dgm:prSet/>
      <dgm:spPr/>
      <dgm:t>
        <a:bodyPr/>
        <a:lstStyle/>
        <a:p>
          <a:endParaRPr lang="zh-TW" altLang="en-US"/>
        </a:p>
      </dgm:t>
    </dgm:pt>
    <dgm:pt modelId="{3CE4131A-89FF-421C-991B-97C27731D9C8}">
      <dgm:prSet phldrT="[文字]" custT="1"/>
      <dgm:spPr/>
      <dgm:t>
        <a:bodyPr/>
        <a:lstStyle/>
        <a:p>
          <a:r>
            <a:rPr lang="zh-TW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共同備課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FA8513-F139-4D0E-A453-E42BC80E3899}" type="parTrans" cxnId="{02A47FFD-5F3C-48AD-B3D4-765634439C9E}">
      <dgm:prSet/>
      <dgm:spPr/>
      <dgm:t>
        <a:bodyPr/>
        <a:lstStyle/>
        <a:p>
          <a:endParaRPr lang="zh-TW" altLang="en-US"/>
        </a:p>
      </dgm:t>
    </dgm:pt>
    <dgm:pt modelId="{25CA1B1E-726F-4340-9A09-1B74BA4D8900}" type="sibTrans" cxnId="{02A47FFD-5F3C-48AD-B3D4-765634439C9E}">
      <dgm:prSet/>
      <dgm:spPr/>
      <dgm:t>
        <a:bodyPr/>
        <a:lstStyle/>
        <a:p>
          <a:endParaRPr lang="zh-TW" altLang="en-US"/>
        </a:p>
      </dgm:t>
    </dgm:pt>
    <dgm:pt modelId="{14E84C80-1435-4636-BFD2-045AB1541227}" type="pres">
      <dgm:prSet presAssocID="{764A5108-0BE4-493A-A53E-1399417D1A9E}" presName="compositeShape" presStyleCnt="0">
        <dgm:presLayoutVars>
          <dgm:chMax val="7"/>
          <dgm:dir/>
          <dgm:resizeHandles val="exact"/>
        </dgm:presLayoutVars>
      </dgm:prSet>
      <dgm:spPr/>
    </dgm:pt>
    <dgm:pt modelId="{6451FED7-57E4-455C-859B-CA3FCB2178DF}" type="pres">
      <dgm:prSet presAssocID="{764A5108-0BE4-493A-A53E-1399417D1A9E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DF4A59B1-9EE5-4AF4-BB36-94AB7C9BE042}" type="pres">
      <dgm:prSet presAssocID="{764A5108-0BE4-493A-A53E-1399417D1A9E}" presName="dummy1a" presStyleCnt="0"/>
      <dgm:spPr/>
    </dgm:pt>
    <dgm:pt modelId="{38FC5C5D-BDE6-4368-A3CC-263B5C4A36AC}" type="pres">
      <dgm:prSet presAssocID="{764A5108-0BE4-493A-A53E-1399417D1A9E}" presName="dummy1b" presStyleCnt="0"/>
      <dgm:spPr/>
    </dgm:pt>
    <dgm:pt modelId="{146DB8D5-F19A-40FB-ADD6-8D786F284DE4}" type="pres">
      <dgm:prSet presAssocID="{764A5108-0BE4-493A-A53E-1399417D1A9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94DAFC-D87C-45D4-8934-A9DD33799427}" type="pres">
      <dgm:prSet presAssocID="{764A5108-0BE4-493A-A53E-1399417D1A9E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433926E5-085E-4CE0-8295-AE4267AC3DC8}" type="pres">
      <dgm:prSet presAssocID="{764A5108-0BE4-493A-A53E-1399417D1A9E}" presName="dummy2a" presStyleCnt="0"/>
      <dgm:spPr/>
    </dgm:pt>
    <dgm:pt modelId="{4A03ACC0-94A5-4A9E-A136-A0CBC367DF74}" type="pres">
      <dgm:prSet presAssocID="{764A5108-0BE4-493A-A53E-1399417D1A9E}" presName="dummy2b" presStyleCnt="0"/>
      <dgm:spPr/>
    </dgm:pt>
    <dgm:pt modelId="{E8CB05DA-F801-45E4-8E4F-0CEB228CB59F}" type="pres">
      <dgm:prSet presAssocID="{764A5108-0BE4-493A-A53E-1399417D1A9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27B491-40FF-4D61-AFEB-DA74F9F7295B}" type="pres">
      <dgm:prSet presAssocID="{764A5108-0BE4-493A-A53E-1399417D1A9E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B4B32D17-1421-4E05-AF57-7873A7F1B571}" type="pres">
      <dgm:prSet presAssocID="{764A5108-0BE4-493A-A53E-1399417D1A9E}" presName="dummy3a" presStyleCnt="0"/>
      <dgm:spPr/>
    </dgm:pt>
    <dgm:pt modelId="{A113AFEC-959F-4971-8486-2A3C735461BD}" type="pres">
      <dgm:prSet presAssocID="{764A5108-0BE4-493A-A53E-1399417D1A9E}" presName="dummy3b" presStyleCnt="0"/>
      <dgm:spPr/>
    </dgm:pt>
    <dgm:pt modelId="{F78C37DD-DDFD-43FB-A653-9FAD92460561}" type="pres">
      <dgm:prSet presAssocID="{764A5108-0BE4-493A-A53E-1399417D1A9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7C84FF-628A-45A4-B2C8-B844183BDF09}" type="pres">
      <dgm:prSet presAssocID="{25CA1B1E-726F-4340-9A09-1B74BA4D8900}" presName="arrowWedge1" presStyleLbl="fgSibTrans2D1" presStyleIdx="0" presStyleCnt="3"/>
      <dgm:spPr/>
    </dgm:pt>
    <dgm:pt modelId="{E51DD401-739F-464C-8F57-1A2782229A3A}" type="pres">
      <dgm:prSet presAssocID="{764388DA-F113-4008-9102-3C55E36CB6A2}" presName="arrowWedge2" presStyleLbl="fgSibTrans2D1" presStyleIdx="1" presStyleCnt="3" custLinFactNeighborX="-1295"/>
      <dgm:spPr/>
    </dgm:pt>
    <dgm:pt modelId="{78274706-CB31-442E-AAA1-9B4B779FBD80}" type="pres">
      <dgm:prSet presAssocID="{468F03DC-7FFA-4BEB-B76E-3D61052E682B}" presName="arrowWedge3" presStyleLbl="fgSibTrans2D1" presStyleIdx="2" presStyleCnt="3"/>
      <dgm:spPr/>
    </dgm:pt>
  </dgm:ptLst>
  <dgm:cxnLst>
    <dgm:cxn modelId="{E6F8A81A-61AA-48BB-9284-D07C2C73B35A}" type="presOf" srcId="{D2119439-B17D-4123-B62F-B94BA114AE40}" destId="{3194DAFC-D87C-45D4-8934-A9DD33799427}" srcOrd="0" destOrd="0" presId="urn:microsoft.com/office/officeart/2005/8/layout/cycle8"/>
    <dgm:cxn modelId="{5123348F-CAE7-48BC-B4EF-9B588E465367}" type="presOf" srcId="{764A5108-0BE4-493A-A53E-1399417D1A9E}" destId="{14E84C80-1435-4636-BFD2-045AB1541227}" srcOrd="0" destOrd="0" presId="urn:microsoft.com/office/officeart/2005/8/layout/cycle8"/>
    <dgm:cxn modelId="{B7084902-C797-43CD-A535-7C1A43F2E3A2}" type="presOf" srcId="{3CE4131A-89FF-421C-991B-97C27731D9C8}" destId="{146DB8D5-F19A-40FB-ADD6-8D786F284DE4}" srcOrd="1" destOrd="0" presId="urn:microsoft.com/office/officeart/2005/8/layout/cycle8"/>
    <dgm:cxn modelId="{C7FC9F97-BD74-4630-B1A5-D2B35FC32B46}" srcId="{764A5108-0BE4-493A-A53E-1399417D1A9E}" destId="{44F2CE04-B185-4C6A-861E-55BD0130B2CF}" srcOrd="2" destOrd="0" parTransId="{11C38648-748B-4C8F-8525-84CA7EE40DDC}" sibTransId="{468F03DC-7FFA-4BEB-B76E-3D61052E682B}"/>
    <dgm:cxn modelId="{546C1635-BE89-4A1E-8982-46334F1F4081}" srcId="{764A5108-0BE4-493A-A53E-1399417D1A9E}" destId="{D2119439-B17D-4123-B62F-B94BA114AE40}" srcOrd="1" destOrd="0" parTransId="{70A4424E-F286-4B72-8D7A-753E56106CDE}" sibTransId="{764388DA-F113-4008-9102-3C55E36CB6A2}"/>
    <dgm:cxn modelId="{E5B3F182-DE84-419B-A777-D18891D39AFE}" type="presOf" srcId="{44F2CE04-B185-4C6A-861E-55BD0130B2CF}" destId="{F78C37DD-DDFD-43FB-A653-9FAD92460561}" srcOrd="1" destOrd="0" presId="urn:microsoft.com/office/officeart/2005/8/layout/cycle8"/>
    <dgm:cxn modelId="{02A47FFD-5F3C-48AD-B3D4-765634439C9E}" srcId="{764A5108-0BE4-493A-A53E-1399417D1A9E}" destId="{3CE4131A-89FF-421C-991B-97C27731D9C8}" srcOrd="0" destOrd="0" parTransId="{B3FA8513-F139-4D0E-A453-E42BC80E3899}" sibTransId="{25CA1B1E-726F-4340-9A09-1B74BA4D8900}"/>
    <dgm:cxn modelId="{8981B5CD-AE07-43A4-B2DF-9FE36294C3C3}" type="presOf" srcId="{D2119439-B17D-4123-B62F-B94BA114AE40}" destId="{E8CB05DA-F801-45E4-8E4F-0CEB228CB59F}" srcOrd="1" destOrd="0" presId="urn:microsoft.com/office/officeart/2005/8/layout/cycle8"/>
    <dgm:cxn modelId="{AFF4F35A-67DF-4667-80B2-04654143438E}" type="presOf" srcId="{44F2CE04-B185-4C6A-861E-55BD0130B2CF}" destId="{4E27B491-40FF-4D61-AFEB-DA74F9F7295B}" srcOrd="0" destOrd="0" presId="urn:microsoft.com/office/officeart/2005/8/layout/cycle8"/>
    <dgm:cxn modelId="{020260F2-A1C5-4486-A54B-CF57A689B503}" type="presOf" srcId="{3CE4131A-89FF-421C-991B-97C27731D9C8}" destId="{6451FED7-57E4-455C-859B-CA3FCB2178DF}" srcOrd="0" destOrd="0" presId="urn:microsoft.com/office/officeart/2005/8/layout/cycle8"/>
    <dgm:cxn modelId="{D30F3A49-8402-4404-A2DC-E176C1EB89AB}" type="presParOf" srcId="{14E84C80-1435-4636-BFD2-045AB1541227}" destId="{6451FED7-57E4-455C-859B-CA3FCB2178DF}" srcOrd="0" destOrd="0" presId="urn:microsoft.com/office/officeart/2005/8/layout/cycle8"/>
    <dgm:cxn modelId="{136B35F5-6A04-4FA9-A664-3C7363BA07AE}" type="presParOf" srcId="{14E84C80-1435-4636-BFD2-045AB1541227}" destId="{DF4A59B1-9EE5-4AF4-BB36-94AB7C9BE042}" srcOrd="1" destOrd="0" presId="urn:microsoft.com/office/officeart/2005/8/layout/cycle8"/>
    <dgm:cxn modelId="{4512200C-396D-40D0-B67B-091B4746D8C9}" type="presParOf" srcId="{14E84C80-1435-4636-BFD2-045AB1541227}" destId="{38FC5C5D-BDE6-4368-A3CC-263B5C4A36AC}" srcOrd="2" destOrd="0" presId="urn:microsoft.com/office/officeart/2005/8/layout/cycle8"/>
    <dgm:cxn modelId="{5C306EE6-2C49-4446-93DD-EC18E99ACCA3}" type="presParOf" srcId="{14E84C80-1435-4636-BFD2-045AB1541227}" destId="{146DB8D5-F19A-40FB-ADD6-8D786F284DE4}" srcOrd="3" destOrd="0" presId="urn:microsoft.com/office/officeart/2005/8/layout/cycle8"/>
    <dgm:cxn modelId="{571D9A9E-E7A8-4301-A1E9-30AF1FC52460}" type="presParOf" srcId="{14E84C80-1435-4636-BFD2-045AB1541227}" destId="{3194DAFC-D87C-45D4-8934-A9DD33799427}" srcOrd="4" destOrd="0" presId="urn:microsoft.com/office/officeart/2005/8/layout/cycle8"/>
    <dgm:cxn modelId="{57E45710-0CF6-4442-ACF6-89392A8D2FA5}" type="presParOf" srcId="{14E84C80-1435-4636-BFD2-045AB1541227}" destId="{433926E5-085E-4CE0-8295-AE4267AC3DC8}" srcOrd="5" destOrd="0" presId="urn:microsoft.com/office/officeart/2005/8/layout/cycle8"/>
    <dgm:cxn modelId="{76C8DFEB-6744-4625-8D3A-4079E7156D09}" type="presParOf" srcId="{14E84C80-1435-4636-BFD2-045AB1541227}" destId="{4A03ACC0-94A5-4A9E-A136-A0CBC367DF74}" srcOrd="6" destOrd="0" presId="urn:microsoft.com/office/officeart/2005/8/layout/cycle8"/>
    <dgm:cxn modelId="{0B302844-9864-4C75-BA36-678C13244200}" type="presParOf" srcId="{14E84C80-1435-4636-BFD2-045AB1541227}" destId="{E8CB05DA-F801-45E4-8E4F-0CEB228CB59F}" srcOrd="7" destOrd="0" presId="urn:microsoft.com/office/officeart/2005/8/layout/cycle8"/>
    <dgm:cxn modelId="{F65573C4-00BC-4674-80D4-8C952E903E99}" type="presParOf" srcId="{14E84C80-1435-4636-BFD2-045AB1541227}" destId="{4E27B491-40FF-4D61-AFEB-DA74F9F7295B}" srcOrd="8" destOrd="0" presId="urn:microsoft.com/office/officeart/2005/8/layout/cycle8"/>
    <dgm:cxn modelId="{F044F6A4-10B5-47D6-84B1-D3C42A934533}" type="presParOf" srcId="{14E84C80-1435-4636-BFD2-045AB1541227}" destId="{B4B32D17-1421-4E05-AF57-7873A7F1B571}" srcOrd="9" destOrd="0" presId="urn:microsoft.com/office/officeart/2005/8/layout/cycle8"/>
    <dgm:cxn modelId="{21093297-D2C9-4B3D-BE07-5739BBA63FEA}" type="presParOf" srcId="{14E84C80-1435-4636-BFD2-045AB1541227}" destId="{A113AFEC-959F-4971-8486-2A3C735461BD}" srcOrd="10" destOrd="0" presId="urn:microsoft.com/office/officeart/2005/8/layout/cycle8"/>
    <dgm:cxn modelId="{1A967FF7-7058-4F69-9A0B-23D442F17FC5}" type="presParOf" srcId="{14E84C80-1435-4636-BFD2-045AB1541227}" destId="{F78C37DD-DDFD-43FB-A653-9FAD92460561}" srcOrd="11" destOrd="0" presId="urn:microsoft.com/office/officeart/2005/8/layout/cycle8"/>
    <dgm:cxn modelId="{E149A6AE-0B23-4AB7-9159-EE21C6A953F7}" type="presParOf" srcId="{14E84C80-1435-4636-BFD2-045AB1541227}" destId="{5A7C84FF-628A-45A4-B2C8-B844183BDF09}" srcOrd="12" destOrd="0" presId="urn:microsoft.com/office/officeart/2005/8/layout/cycle8"/>
    <dgm:cxn modelId="{A650E1F0-CD0B-432F-B833-9E17CE7C2ABD}" type="presParOf" srcId="{14E84C80-1435-4636-BFD2-045AB1541227}" destId="{E51DD401-739F-464C-8F57-1A2782229A3A}" srcOrd="13" destOrd="0" presId="urn:microsoft.com/office/officeart/2005/8/layout/cycle8"/>
    <dgm:cxn modelId="{B9473BCE-5F55-4DF7-9BA9-5E3B574D04F6}" type="presParOf" srcId="{14E84C80-1435-4636-BFD2-045AB1541227}" destId="{78274706-CB31-442E-AAA1-9B4B779FBD8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36EF35-1D20-49EF-8840-48A3007762CC}" type="doc">
      <dgm:prSet loTypeId="urn:microsoft.com/office/officeart/2005/8/layout/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AAE56E0-0FAF-4CB8-95E1-D970CA9AD3D5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專業成長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E9EDA2-DC50-4BD4-A515-E752AFB74E72}" type="parTrans" cxnId="{48863CAB-4187-4A13-99CB-9E79872AE162}">
      <dgm:prSet/>
      <dgm:spPr/>
      <dgm:t>
        <a:bodyPr/>
        <a:lstStyle/>
        <a:p>
          <a:endParaRPr lang="zh-TW" altLang="en-US"/>
        </a:p>
      </dgm:t>
    </dgm:pt>
    <dgm:pt modelId="{811EF8D3-503B-405D-9942-5C998102B89A}" type="sibTrans" cxnId="{48863CAB-4187-4A13-99CB-9E79872AE162}">
      <dgm:prSet/>
      <dgm:spPr/>
      <dgm:t>
        <a:bodyPr/>
        <a:lstStyle/>
        <a:p>
          <a:endParaRPr lang="zh-TW" altLang="en-US"/>
        </a:p>
      </dgm:t>
    </dgm:pt>
    <dgm:pt modelId="{90259F0B-5079-4124-BC92-719DFC9FAFB9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國教輔導團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336393-4F46-4FAF-BEF5-7495AA8722FB}" type="parTrans" cxnId="{65F76E19-A567-434F-B95F-2AF6EBFFC4F5}">
      <dgm:prSet/>
      <dgm:spPr/>
      <dgm:t>
        <a:bodyPr/>
        <a:lstStyle/>
        <a:p>
          <a:endParaRPr lang="zh-TW" altLang="en-US"/>
        </a:p>
      </dgm:t>
    </dgm:pt>
    <dgm:pt modelId="{4ACE7C8E-A046-4FD2-8DB1-3FFC00AFBA06}" type="sibTrans" cxnId="{65F76E19-A567-434F-B95F-2AF6EBFFC4F5}">
      <dgm:prSet/>
      <dgm:spPr/>
      <dgm:t>
        <a:bodyPr/>
        <a:lstStyle/>
        <a:p>
          <a:endParaRPr lang="zh-TW" altLang="en-US"/>
        </a:p>
      </dgm:t>
    </dgm:pt>
    <dgm:pt modelId="{3249B0F6-CE9C-4354-B92B-927D5FB0966E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地方輔導群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14AF1B-E7EA-4E5A-9568-0230D7BCBC36}" type="parTrans" cxnId="{F15ADCED-F1F5-492E-B18C-9E1D6FEA981F}">
      <dgm:prSet/>
      <dgm:spPr/>
      <dgm:t>
        <a:bodyPr/>
        <a:lstStyle/>
        <a:p>
          <a:endParaRPr lang="zh-TW" altLang="en-US"/>
        </a:p>
      </dgm:t>
    </dgm:pt>
    <dgm:pt modelId="{B3ADCF6B-9208-4275-8119-328F63F7A83B}" type="sibTrans" cxnId="{F15ADCED-F1F5-492E-B18C-9E1D6FEA981F}">
      <dgm:prSet/>
      <dgm:spPr/>
      <dgm:t>
        <a:bodyPr/>
        <a:lstStyle/>
        <a:p>
          <a:endParaRPr lang="zh-TW" altLang="en-US"/>
        </a:p>
      </dgm:t>
    </dgm:pt>
    <dgm:pt modelId="{75E1780E-9F9F-4E4C-9B7D-FF4C8D757BC6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學校教師課程領導人專業增能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A3437E-3D57-4220-A407-6BF5414084A5}" type="parTrans" cxnId="{115EC31B-4E9E-4AE3-BC45-1FF697A95C10}">
      <dgm:prSet/>
      <dgm:spPr/>
      <dgm:t>
        <a:bodyPr/>
        <a:lstStyle/>
        <a:p>
          <a:endParaRPr lang="zh-TW" altLang="en-US"/>
        </a:p>
      </dgm:t>
    </dgm:pt>
    <dgm:pt modelId="{31AD78C0-6575-47B6-94C8-9DD309E123CE}" type="sibTrans" cxnId="{115EC31B-4E9E-4AE3-BC45-1FF697A95C10}">
      <dgm:prSet/>
      <dgm:spPr/>
      <dgm:t>
        <a:bodyPr/>
        <a:lstStyle/>
        <a:p>
          <a:endParaRPr lang="zh-TW" altLang="en-US"/>
        </a:p>
      </dgm:t>
    </dgm:pt>
    <dgm:pt modelId="{94FBFDEC-E77A-4ACF-9896-00EF8390ED77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社群召集人：</a:t>
          </a: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跨領域或一般性主題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CF3F1C-BC1D-46D1-A1A6-342C4CB70FDE}" type="parTrans" cxnId="{889DC4F6-26A3-496A-AFB6-120EF483E837}">
      <dgm:prSet/>
      <dgm:spPr/>
      <dgm:t>
        <a:bodyPr/>
        <a:lstStyle/>
        <a:p>
          <a:endParaRPr lang="zh-TW" altLang="en-US"/>
        </a:p>
      </dgm:t>
    </dgm:pt>
    <dgm:pt modelId="{BDB4CFEF-8A73-4687-9BD2-7A91201E5E98}" type="sibTrans" cxnId="{889DC4F6-26A3-496A-AFB6-120EF483E837}">
      <dgm:prSet/>
      <dgm:spPr/>
      <dgm:t>
        <a:bodyPr/>
        <a:lstStyle/>
        <a:p>
          <a:endParaRPr lang="zh-TW" altLang="en-US"/>
        </a:p>
      </dgm:t>
    </dgm:pt>
    <dgm:pt modelId="{AEC14B15-DF12-4BD9-9FAF-DE4B539AE83F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領域召集人：</a:t>
          </a: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領綱、領域素養教學與評量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0E66FB-EE58-4657-8F68-29312725B19C}" type="parTrans" cxnId="{3233FFCE-2A46-49F0-9648-5723B26605D0}">
      <dgm:prSet/>
      <dgm:spPr/>
      <dgm:t>
        <a:bodyPr/>
        <a:lstStyle/>
        <a:p>
          <a:endParaRPr lang="zh-TW" altLang="en-US"/>
        </a:p>
      </dgm:t>
    </dgm:pt>
    <dgm:pt modelId="{A05D3DAE-8644-44B7-A9FD-F256213239A7}" type="sibTrans" cxnId="{3233FFCE-2A46-49F0-9648-5723B26605D0}">
      <dgm:prSet/>
      <dgm:spPr/>
      <dgm:t>
        <a:bodyPr/>
        <a:lstStyle/>
        <a:p>
          <a:endParaRPr lang="zh-TW" altLang="en-US"/>
        </a:p>
      </dgm:t>
    </dgm:pt>
    <dgm:pt modelId="{D78789C3-112B-4B05-91F4-69BD6CBEA02F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學校教師專業增能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7B79C-D8FD-4F6A-A748-3B3134674958}" type="parTrans" cxnId="{86C8F73E-4E95-4BC8-9E34-2A7241E029AC}">
      <dgm:prSet/>
      <dgm:spPr/>
      <dgm:t>
        <a:bodyPr/>
        <a:lstStyle/>
        <a:p>
          <a:endParaRPr lang="zh-TW" altLang="en-US"/>
        </a:p>
      </dgm:t>
    </dgm:pt>
    <dgm:pt modelId="{2CA28B6F-7CAB-4BAF-B32A-E0C8EEB2DC69}" type="sibTrans" cxnId="{86C8F73E-4E95-4BC8-9E34-2A7241E029AC}">
      <dgm:prSet/>
      <dgm:spPr/>
      <dgm:t>
        <a:bodyPr/>
        <a:lstStyle/>
        <a:p>
          <a:endParaRPr lang="zh-TW" altLang="en-US"/>
        </a:p>
      </dgm:t>
    </dgm:pt>
    <dgm:pt modelId="{C7A4DC1D-8257-46CB-8429-8799788B2031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初階、進階、教學輔導教師增能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3E8B2D-82E7-4591-8E77-96D2B3E992E6}" type="parTrans" cxnId="{61A7DC56-F8EC-4D1C-BD8B-0F43B904F575}">
      <dgm:prSet/>
      <dgm:spPr/>
      <dgm:t>
        <a:bodyPr/>
        <a:lstStyle/>
        <a:p>
          <a:endParaRPr lang="zh-TW" altLang="en-US"/>
        </a:p>
      </dgm:t>
    </dgm:pt>
    <dgm:pt modelId="{FCCEDAF9-7AEC-4D8E-98F5-B96C99B8240B}" type="sibTrans" cxnId="{61A7DC56-F8EC-4D1C-BD8B-0F43B904F575}">
      <dgm:prSet/>
      <dgm:spPr/>
      <dgm:t>
        <a:bodyPr/>
        <a:lstStyle/>
        <a:p>
          <a:endParaRPr lang="zh-TW" altLang="en-US"/>
        </a:p>
      </dgm:t>
    </dgm:pt>
    <dgm:pt modelId="{C356974E-0108-4B6C-8399-1FB30BA2C5F6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各領域教材教法、非專長教師增能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FBDCCC-9922-4317-B674-9A1C11F3916B}" type="parTrans" cxnId="{5F32CB30-53A2-42B4-8CD2-6D03CAD097C2}">
      <dgm:prSet/>
      <dgm:spPr/>
      <dgm:t>
        <a:bodyPr/>
        <a:lstStyle/>
        <a:p>
          <a:endParaRPr lang="zh-TW" altLang="en-US"/>
        </a:p>
      </dgm:t>
    </dgm:pt>
    <dgm:pt modelId="{7BA0527C-93AF-41A7-BB1D-3A5C76251EEC}" type="sibTrans" cxnId="{5F32CB30-53A2-42B4-8CD2-6D03CAD097C2}">
      <dgm:prSet/>
      <dgm:spPr/>
      <dgm:t>
        <a:bodyPr/>
        <a:lstStyle/>
        <a:p>
          <a:endParaRPr lang="zh-TW" altLang="en-US"/>
        </a:p>
      </dgm:t>
    </dgm:pt>
    <dgm:pt modelId="{29B96F54-3F69-416A-8956-56FC16EB40CB}" type="pres">
      <dgm:prSet presAssocID="{4436EF35-1D20-49EF-8840-48A3007762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66D9BB3-B201-4B61-8165-422E017CDFF8}" type="pres">
      <dgm:prSet presAssocID="{D78789C3-112B-4B05-91F4-69BD6CBEA02F}" presName="boxAndChildren" presStyleCnt="0"/>
      <dgm:spPr/>
    </dgm:pt>
    <dgm:pt modelId="{E31A4A9B-CBDF-4844-94C7-8B43767FAA65}" type="pres">
      <dgm:prSet presAssocID="{D78789C3-112B-4B05-91F4-69BD6CBEA02F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2D811243-15F4-4741-9AEC-CA648D6DA129}" type="pres">
      <dgm:prSet presAssocID="{D78789C3-112B-4B05-91F4-69BD6CBEA02F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AFE68237-0FC4-4EEC-AB74-3E2F69804212}" type="pres">
      <dgm:prSet presAssocID="{D78789C3-112B-4B05-91F4-69BD6CBEA02F}" presName="descendantBox" presStyleCnt="0"/>
      <dgm:spPr/>
    </dgm:pt>
    <dgm:pt modelId="{45A62CBF-086A-4D2C-8C11-7C542629810E}" type="pres">
      <dgm:prSet presAssocID="{C7A4DC1D-8257-46CB-8429-8799788B203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BD11D4-11FE-4DFC-B028-5A44EAC35025}" type="pres">
      <dgm:prSet presAssocID="{C356974E-0108-4B6C-8399-1FB30BA2C5F6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E28907-AC10-467C-85E6-F662DF355A87}" type="pres">
      <dgm:prSet presAssocID="{31AD78C0-6575-47B6-94C8-9DD309E123CE}" presName="sp" presStyleCnt="0"/>
      <dgm:spPr/>
    </dgm:pt>
    <dgm:pt modelId="{7A87F909-1562-4A80-AD5E-CEF4997AB65F}" type="pres">
      <dgm:prSet presAssocID="{75E1780E-9F9F-4E4C-9B7D-FF4C8D757BC6}" presName="arrowAndChildren" presStyleCnt="0"/>
      <dgm:spPr/>
    </dgm:pt>
    <dgm:pt modelId="{E954C444-FB9E-4B8C-9BEB-E6C53FBE62C0}" type="pres">
      <dgm:prSet presAssocID="{75E1780E-9F9F-4E4C-9B7D-FF4C8D757BC6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1411566C-E584-480C-8A96-B402A43A3F08}" type="pres">
      <dgm:prSet presAssocID="{75E1780E-9F9F-4E4C-9B7D-FF4C8D757BC6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A24664DC-47E7-4A50-A851-FA4970A609AB}" type="pres">
      <dgm:prSet presAssocID="{75E1780E-9F9F-4E4C-9B7D-FF4C8D757BC6}" presName="descendantArrow" presStyleCnt="0"/>
      <dgm:spPr/>
    </dgm:pt>
    <dgm:pt modelId="{06E8C111-5876-4D83-9F21-021A9A0E9983}" type="pres">
      <dgm:prSet presAssocID="{94FBFDEC-E77A-4ACF-9896-00EF8390ED77}" presName="childTextArrow" presStyleLbl="fgAccFollowNode1" presStyleIdx="2" presStyleCnt="6" custScaleY="1471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677A17-AF20-4EE4-94F0-AD91EBB97EFD}" type="pres">
      <dgm:prSet presAssocID="{AEC14B15-DF12-4BD9-9FAF-DE4B539AE83F}" presName="childTextArrow" presStyleLbl="fgAccFollowNode1" presStyleIdx="3" presStyleCnt="6" custScaleY="1471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4B9E19-676B-48E8-8203-57BB2BBA16ED}" type="pres">
      <dgm:prSet presAssocID="{811EF8D3-503B-405D-9942-5C998102B89A}" presName="sp" presStyleCnt="0"/>
      <dgm:spPr/>
    </dgm:pt>
    <dgm:pt modelId="{9A37E00E-D04E-411B-953C-03D41EE8242A}" type="pres">
      <dgm:prSet presAssocID="{CAAE56E0-0FAF-4CB8-95E1-D970CA9AD3D5}" presName="arrowAndChildren" presStyleCnt="0"/>
      <dgm:spPr/>
    </dgm:pt>
    <dgm:pt modelId="{69401E30-DF02-4C3C-B710-48FD05009817}" type="pres">
      <dgm:prSet presAssocID="{CAAE56E0-0FAF-4CB8-95E1-D970CA9AD3D5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0E6518AB-E921-491A-8AC4-C57FC7A9B97A}" type="pres">
      <dgm:prSet presAssocID="{CAAE56E0-0FAF-4CB8-95E1-D970CA9AD3D5}" presName="arrow" presStyleLbl="node1" presStyleIdx="2" presStyleCnt="3"/>
      <dgm:spPr/>
      <dgm:t>
        <a:bodyPr/>
        <a:lstStyle/>
        <a:p>
          <a:endParaRPr lang="zh-TW" altLang="en-US"/>
        </a:p>
      </dgm:t>
    </dgm:pt>
    <dgm:pt modelId="{C946BAEE-0737-469B-8DD2-2AC44BC21C8F}" type="pres">
      <dgm:prSet presAssocID="{CAAE56E0-0FAF-4CB8-95E1-D970CA9AD3D5}" presName="descendantArrow" presStyleCnt="0"/>
      <dgm:spPr/>
    </dgm:pt>
    <dgm:pt modelId="{F1124F60-62FB-46ED-84C5-5A2FD0ABCE77}" type="pres">
      <dgm:prSet presAssocID="{90259F0B-5079-4124-BC92-719DFC9FAFB9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58119E-3194-4154-B2F2-B3A6047C9B88}" type="pres">
      <dgm:prSet presAssocID="{3249B0F6-CE9C-4354-B92B-927D5FB0966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B0F68F-4B70-4A5F-8E1F-7C35A6D0D660}" type="presOf" srcId="{4436EF35-1D20-49EF-8840-48A3007762CC}" destId="{29B96F54-3F69-416A-8956-56FC16EB40CB}" srcOrd="0" destOrd="0" presId="urn:microsoft.com/office/officeart/2005/8/layout/process4"/>
    <dgm:cxn modelId="{14A884C4-3EE9-40C5-8F6A-72E6C9DFC318}" type="presOf" srcId="{D78789C3-112B-4B05-91F4-69BD6CBEA02F}" destId="{E31A4A9B-CBDF-4844-94C7-8B43767FAA65}" srcOrd="0" destOrd="0" presId="urn:microsoft.com/office/officeart/2005/8/layout/process4"/>
    <dgm:cxn modelId="{DC732744-D383-4C05-B340-DF50629482F8}" type="presOf" srcId="{CAAE56E0-0FAF-4CB8-95E1-D970CA9AD3D5}" destId="{0E6518AB-E921-491A-8AC4-C57FC7A9B97A}" srcOrd="1" destOrd="0" presId="urn:microsoft.com/office/officeart/2005/8/layout/process4"/>
    <dgm:cxn modelId="{23137C33-A487-4777-ACBE-7AB46E41E56D}" type="presOf" srcId="{D78789C3-112B-4B05-91F4-69BD6CBEA02F}" destId="{2D811243-15F4-4741-9AEC-CA648D6DA129}" srcOrd="1" destOrd="0" presId="urn:microsoft.com/office/officeart/2005/8/layout/process4"/>
    <dgm:cxn modelId="{48863CAB-4187-4A13-99CB-9E79872AE162}" srcId="{4436EF35-1D20-49EF-8840-48A3007762CC}" destId="{CAAE56E0-0FAF-4CB8-95E1-D970CA9AD3D5}" srcOrd="0" destOrd="0" parTransId="{20E9EDA2-DC50-4BD4-A515-E752AFB74E72}" sibTransId="{811EF8D3-503B-405D-9942-5C998102B89A}"/>
    <dgm:cxn modelId="{F15ADCED-F1F5-492E-B18C-9E1D6FEA981F}" srcId="{CAAE56E0-0FAF-4CB8-95E1-D970CA9AD3D5}" destId="{3249B0F6-CE9C-4354-B92B-927D5FB0966E}" srcOrd="1" destOrd="0" parTransId="{8414AF1B-E7EA-4E5A-9568-0230D7BCBC36}" sibTransId="{B3ADCF6B-9208-4275-8119-328F63F7A83B}"/>
    <dgm:cxn modelId="{36DBC7AA-6CC7-44A2-8E7E-0CEA97A474BF}" type="presOf" srcId="{CAAE56E0-0FAF-4CB8-95E1-D970CA9AD3D5}" destId="{69401E30-DF02-4C3C-B710-48FD05009817}" srcOrd="0" destOrd="0" presId="urn:microsoft.com/office/officeart/2005/8/layout/process4"/>
    <dgm:cxn modelId="{20719171-59EF-42F1-A1BD-94094C689F94}" type="presOf" srcId="{AEC14B15-DF12-4BD9-9FAF-DE4B539AE83F}" destId="{D5677A17-AF20-4EE4-94F0-AD91EBB97EFD}" srcOrd="0" destOrd="0" presId="urn:microsoft.com/office/officeart/2005/8/layout/process4"/>
    <dgm:cxn modelId="{115EC31B-4E9E-4AE3-BC45-1FF697A95C10}" srcId="{4436EF35-1D20-49EF-8840-48A3007762CC}" destId="{75E1780E-9F9F-4E4C-9B7D-FF4C8D757BC6}" srcOrd="1" destOrd="0" parTransId="{ACA3437E-3D57-4220-A407-6BF5414084A5}" sibTransId="{31AD78C0-6575-47B6-94C8-9DD309E123CE}"/>
    <dgm:cxn modelId="{5F32CB30-53A2-42B4-8CD2-6D03CAD097C2}" srcId="{D78789C3-112B-4B05-91F4-69BD6CBEA02F}" destId="{C356974E-0108-4B6C-8399-1FB30BA2C5F6}" srcOrd="1" destOrd="0" parTransId="{C2FBDCCC-9922-4317-B674-9A1C11F3916B}" sibTransId="{7BA0527C-93AF-41A7-BB1D-3A5C76251EEC}"/>
    <dgm:cxn modelId="{3233FFCE-2A46-49F0-9648-5723B26605D0}" srcId="{75E1780E-9F9F-4E4C-9B7D-FF4C8D757BC6}" destId="{AEC14B15-DF12-4BD9-9FAF-DE4B539AE83F}" srcOrd="1" destOrd="0" parTransId="{290E66FB-EE58-4657-8F68-29312725B19C}" sibTransId="{A05D3DAE-8644-44B7-A9FD-F256213239A7}"/>
    <dgm:cxn modelId="{86C8F73E-4E95-4BC8-9E34-2A7241E029AC}" srcId="{4436EF35-1D20-49EF-8840-48A3007762CC}" destId="{D78789C3-112B-4B05-91F4-69BD6CBEA02F}" srcOrd="2" destOrd="0" parTransId="{AF27B79C-D8FD-4F6A-A748-3B3134674958}" sibTransId="{2CA28B6F-7CAB-4BAF-B32A-E0C8EEB2DC69}"/>
    <dgm:cxn modelId="{AB6343D4-0109-4C2E-91F9-D138B10C238B}" type="presOf" srcId="{3249B0F6-CE9C-4354-B92B-927D5FB0966E}" destId="{0B58119E-3194-4154-B2F2-B3A6047C9B88}" srcOrd="0" destOrd="0" presId="urn:microsoft.com/office/officeart/2005/8/layout/process4"/>
    <dgm:cxn modelId="{CCF4A52C-AC82-414A-8670-60A766E91D6D}" type="presOf" srcId="{C356974E-0108-4B6C-8399-1FB30BA2C5F6}" destId="{9EBD11D4-11FE-4DFC-B028-5A44EAC35025}" srcOrd="0" destOrd="0" presId="urn:microsoft.com/office/officeart/2005/8/layout/process4"/>
    <dgm:cxn modelId="{4D25B220-DFD3-475D-8E3C-D93E51B1A5C7}" type="presOf" srcId="{75E1780E-9F9F-4E4C-9B7D-FF4C8D757BC6}" destId="{E954C444-FB9E-4B8C-9BEB-E6C53FBE62C0}" srcOrd="0" destOrd="0" presId="urn:microsoft.com/office/officeart/2005/8/layout/process4"/>
    <dgm:cxn modelId="{61A7DC56-F8EC-4D1C-BD8B-0F43B904F575}" srcId="{D78789C3-112B-4B05-91F4-69BD6CBEA02F}" destId="{C7A4DC1D-8257-46CB-8429-8799788B2031}" srcOrd="0" destOrd="0" parTransId="{9A3E8B2D-82E7-4591-8E77-96D2B3E992E6}" sibTransId="{FCCEDAF9-7AEC-4D8E-98F5-B96C99B8240B}"/>
    <dgm:cxn modelId="{C3CFF36F-0BB1-46C5-9475-FD3934F21CFF}" type="presOf" srcId="{90259F0B-5079-4124-BC92-719DFC9FAFB9}" destId="{F1124F60-62FB-46ED-84C5-5A2FD0ABCE77}" srcOrd="0" destOrd="0" presId="urn:microsoft.com/office/officeart/2005/8/layout/process4"/>
    <dgm:cxn modelId="{B2BF1A2F-9891-470A-A345-3110354A791B}" type="presOf" srcId="{94FBFDEC-E77A-4ACF-9896-00EF8390ED77}" destId="{06E8C111-5876-4D83-9F21-021A9A0E9983}" srcOrd="0" destOrd="0" presId="urn:microsoft.com/office/officeart/2005/8/layout/process4"/>
    <dgm:cxn modelId="{F1BC6043-F1DB-4497-A60F-B1828253B8EC}" type="presOf" srcId="{75E1780E-9F9F-4E4C-9B7D-FF4C8D757BC6}" destId="{1411566C-E584-480C-8A96-B402A43A3F08}" srcOrd="1" destOrd="0" presId="urn:microsoft.com/office/officeart/2005/8/layout/process4"/>
    <dgm:cxn modelId="{889DC4F6-26A3-496A-AFB6-120EF483E837}" srcId="{75E1780E-9F9F-4E4C-9B7D-FF4C8D757BC6}" destId="{94FBFDEC-E77A-4ACF-9896-00EF8390ED77}" srcOrd="0" destOrd="0" parTransId="{5ACF3F1C-BC1D-46D1-A1A6-342C4CB70FDE}" sibTransId="{BDB4CFEF-8A73-4687-9BD2-7A91201E5E98}"/>
    <dgm:cxn modelId="{AFF7589E-5210-4C44-94B7-DC98368EEF6C}" type="presOf" srcId="{C7A4DC1D-8257-46CB-8429-8799788B2031}" destId="{45A62CBF-086A-4D2C-8C11-7C542629810E}" srcOrd="0" destOrd="0" presId="urn:microsoft.com/office/officeart/2005/8/layout/process4"/>
    <dgm:cxn modelId="{65F76E19-A567-434F-B95F-2AF6EBFFC4F5}" srcId="{CAAE56E0-0FAF-4CB8-95E1-D970CA9AD3D5}" destId="{90259F0B-5079-4124-BC92-719DFC9FAFB9}" srcOrd="0" destOrd="0" parTransId="{68336393-4F46-4FAF-BEF5-7495AA8722FB}" sibTransId="{4ACE7C8E-A046-4FD2-8DB1-3FFC00AFBA06}"/>
    <dgm:cxn modelId="{837175CD-4AEA-4CE5-B283-1B847278F1A2}" type="presParOf" srcId="{29B96F54-3F69-416A-8956-56FC16EB40CB}" destId="{866D9BB3-B201-4B61-8165-422E017CDFF8}" srcOrd="0" destOrd="0" presId="urn:microsoft.com/office/officeart/2005/8/layout/process4"/>
    <dgm:cxn modelId="{C6B3E87A-5502-44E8-863E-BA74802F38BE}" type="presParOf" srcId="{866D9BB3-B201-4B61-8165-422E017CDFF8}" destId="{E31A4A9B-CBDF-4844-94C7-8B43767FAA65}" srcOrd="0" destOrd="0" presId="urn:microsoft.com/office/officeart/2005/8/layout/process4"/>
    <dgm:cxn modelId="{BC578342-C24E-48C2-8003-16B66719B1BE}" type="presParOf" srcId="{866D9BB3-B201-4B61-8165-422E017CDFF8}" destId="{2D811243-15F4-4741-9AEC-CA648D6DA129}" srcOrd="1" destOrd="0" presId="urn:microsoft.com/office/officeart/2005/8/layout/process4"/>
    <dgm:cxn modelId="{A4240B64-0288-4D94-BFFD-971F1CCD295B}" type="presParOf" srcId="{866D9BB3-B201-4B61-8165-422E017CDFF8}" destId="{AFE68237-0FC4-4EEC-AB74-3E2F69804212}" srcOrd="2" destOrd="0" presId="urn:microsoft.com/office/officeart/2005/8/layout/process4"/>
    <dgm:cxn modelId="{65BCD1B0-A289-4463-B274-8207EB6FF0D1}" type="presParOf" srcId="{AFE68237-0FC4-4EEC-AB74-3E2F69804212}" destId="{45A62CBF-086A-4D2C-8C11-7C542629810E}" srcOrd="0" destOrd="0" presId="urn:microsoft.com/office/officeart/2005/8/layout/process4"/>
    <dgm:cxn modelId="{5342DE58-4384-4F1D-981D-1C210C789A48}" type="presParOf" srcId="{AFE68237-0FC4-4EEC-AB74-3E2F69804212}" destId="{9EBD11D4-11FE-4DFC-B028-5A44EAC35025}" srcOrd="1" destOrd="0" presId="urn:microsoft.com/office/officeart/2005/8/layout/process4"/>
    <dgm:cxn modelId="{F9A6F3B5-95C8-40A7-B63E-50327055D056}" type="presParOf" srcId="{29B96F54-3F69-416A-8956-56FC16EB40CB}" destId="{2BE28907-AC10-467C-85E6-F662DF355A87}" srcOrd="1" destOrd="0" presId="urn:microsoft.com/office/officeart/2005/8/layout/process4"/>
    <dgm:cxn modelId="{80949AE1-E1F9-4E32-9D2C-FB1739F8882E}" type="presParOf" srcId="{29B96F54-3F69-416A-8956-56FC16EB40CB}" destId="{7A87F909-1562-4A80-AD5E-CEF4997AB65F}" srcOrd="2" destOrd="0" presId="urn:microsoft.com/office/officeart/2005/8/layout/process4"/>
    <dgm:cxn modelId="{9DFC748E-62C8-4412-8604-54DD3A50B8B7}" type="presParOf" srcId="{7A87F909-1562-4A80-AD5E-CEF4997AB65F}" destId="{E954C444-FB9E-4B8C-9BEB-E6C53FBE62C0}" srcOrd="0" destOrd="0" presId="urn:microsoft.com/office/officeart/2005/8/layout/process4"/>
    <dgm:cxn modelId="{0929FADA-4B0C-4FB7-8CC8-0CAAE771C32A}" type="presParOf" srcId="{7A87F909-1562-4A80-AD5E-CEF4997AB65F}" destId="{1411566C-E584-480C-8A96-B402A43A3F08}" srcOrd="1" destOrd="0" presId="urn:microsoft.com/office/officeart/2005/8/layout/process4"/>
    <dgm:cxn modelId="{97E95C23-B00E-4798-A57E-87C576DE21DF}" type="presParOf" srcId="{7A87F909-1562-4A80-AD5E-CEF4997AB65F}" destId="{A24664DC-47E7-4A50-A851-FA4970A609AB}" srcOrd="2" destOrd="0" presId="urn:microsoft.com/office/officeart/2005/8/layout/process4"/>
    <dgm:cxn modelId="{B65BEDB3-7943-49EF-ADF3-5CD839D6D7D4}" type="presParOf" srcId="{A24664DC-47E7-4A50-A851-FA4970A609AB}" destId="{06E8C111-5876-4D83-9F21-021A9A0E9983}" srcOrd="0" destOrd="0" presId="urn:microsoft.com/office/officeart/2005/8/layout/process4"/>
    <dgm:cxn modelId="{E4B22BD1-7AAF-4C22-A1C4-9CB0104951C5}" type="presParOf" srcId="{A24664DC-47E7-4A50-A851-FA4970A609AB}" destId="{D5677A17-AF20-4EE4-94F0-AD91EBB97EFD}" srcOrd="1" destOrd="0" presId="urn:microsoft.com/office/officeart/2005/8/layout/process4"/>
    <dgm:cxn modelId="{D4068865-A2E2-4388-80D9-B86865AB9ED4}" type="presParOf" srcId="{29B96F54-3F69-416A-8956-56FC16EB40CB}" destId="{124B9E19-676B-48E8-8203-57BB2BBA16ED}" srcOrd="3" destOrd="0" presId="urn:microsoft.com/office/officeart/2005/8/layout/process4"/>
    <dgm:cxn modelId="{028E9A83-CAB8-4521-8DF6-931112EF0DBB}" type="presParOf" srcId="{29B96F54-3F69-416A-8956-56FC16EB40CB}" destId="{9A37E00E-D04E-411B-953C-03D41EE8242A}" srcOrd="4" destOrd="0" presId="urn:microsoft.com/office/officeart/2005/8/layout/process4"/>
    <dgm:cxn modelId="{00D788C0-C767-4E66-8D2F-3EB4508E4216}" type="presParOf" srcId="{9A37E00E-D04E-411B-953C-03D41EE8242A}" destId="{69401E30-DF02-4C3C-B710-48FD05009817}" srcOrd="0" destOrd="0" presId="urn:microsoft.com/office/officeart/2005/8/layout/process4"/>
    <dgm:cxn modelId="{72F92E92-713E-459D-8E01-0BE43B380DA4}" type="presParOf" srcId="{9A37E00E-D04E-411B-953C-03D41EE8242A}" destId="{0E6518AB-E921-491A-8AC4-C57FC7A9B97A}" srcOrd="1" destOrd="0" presId="urn:microsoft.com/office/officeart/2005/8/layout/process4"/>
    <dgm:cxn modelId="{24287612-65AF-4DA2-893F-CEC2B1D967FF}" type="presParOf" srcId="{9A37E00E-D04E-411B-953C-03D41EE8242A}" destId="{C946BAEE-0737-469B-8DD2-2AC44BC21C8F}" srcOrd="2" destOrd="0" presId="urn:microsoft.com/office/officeart/2005/8/layout/process4"/>
    <dgm:cxn modelId="{14D40660-0232-4CD8-BAA6-FA842E1F17F3}" type="presParOf" srcId="{C946BAEE-0737-469B-8DD2-2AC44BC21C8F}" destId="{F1124F60-62FB-46ED-84C5-5A2FD0ABCE77}" srcOrd="0" destOrd="0" presId="urn:microsoft.com/office/officeart/2005/8/layout/process4"/>
    <dgm:cxn modelId="{56F0B4F7-0E45-4003-884D-D5D7AF6DF93D}" type="presParOf" srcId="{C946BAEE-0737-469B-8DD2-2AC44BC21C8F}" destId="{0B58119E-3194-4154-B2F2-B3A6047C9B8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309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344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35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ctrTitle"/>
          </p:nvPr>
        </p:nvSpPr>
        <p:spPr>
          <a:xfrm>
            <a:off x="516024" y="2031691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BiauKai"/>
              <a:buNone/>
              <a:defRPr b="1">
                <a:solidFill>
                  <a:srgbClr val="1F38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ubTitle" idx="1"/>
          </p:nvPr>
        </p:nvSpPr>
        <p:spPr>
          <a:xfrm>
            <a:off x="1028700" y="3165816"/>
            <a:ext cx="4800600" cy="45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>
                <a:solidFill>
                  <a:srgbClr val="0070C0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5" name="Google Shape;25;p11"/>
          <p:cNvSpPr/>
          <p:nvPr/>
        </p:nvSpPr>
        <p:spPr>
          <a:xfrm>
            <a:off x="-66953" y="86392"/>
            <a:ext cx="6966774" cy="487136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900" b="1" i="0" u="none" strike="noStrike" cap="none">
                <a:solidFill>
                  <a:schemeClr val="lt1"/>
                </a:solidFill>
                <a:latin typeface="BiauKai"/>
                <a:ea typeface="BiauKai"/>
                <a:cs typeface="BiauKai"/>
                <a:sym typeface="BiauKai"/>
              </a:rPr>
              <a:t>教育部國民及學前教育署</a:t>
            </a:r>
            <a:r>
              <a:rPr lang="en-US" altLang="zh-TW" sz="900" b="1" i="0" u="none" strike="noStrike" cap="none">
                <a:solidFill>
                  <a:schemeClr val="lt1"/>
                </a:solidFill>
                <a:latin typeface="BiauKai"/>
                <a:ea typeface="BiauKai"/>
                <a:cs typeface="BiauKai"/>
                <a:sym typeface="BiauKai"/>
              </a:rPr>
              <a:t>107-108</a:t>
            </a:r>
            <a:r>
              <a:rPr lang="zh-TW" altLang="en-US" sz="900" b="1" i="0" u="none" strike="noStrike" cap="none">
                <a:solidFill>
                  <a:schemeClr val="lt1"/>
                </a:solidFill>
                <a:latin typeface="BiauKai"/>
                <a:ea typeface="BiauKai"/>
                <a:cs typeface="BiauKai"/>
                <a:sym typeface="BiauKai"/>
              </a:rPr>
              <a:t>年度支持直轄市、縣（市）政府</a:t>
            </a:r>
            <a:endParaRPr sz="900" b="0" i="0" u="none" strike="noStrike" cap="none">
              <a:solidFill>
                <a:schemeClr val="lt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900" b="1" i="0" u="none" strike="noStrike" cap="none">
                <a:solidFill>
                  <a:schemeClr val="lt1"/>
                </a:solidFill>
                <a:latin typeface="BiauKai"/>
                <a:ea typeface="BiauKai"/>
                <a:cs typeface="BiauKai"/>
                <a:sym typeface="BiauKai"/>
              </a:rPr>
              <a:t>推動精進國民中學及國民小學教師教學專業與課程品質計畫</a:t>
            </a:r>
            <a:endParaRPr sz="900" b="1" i="0" u="none" strike="noStrike" cap="none">
              <a:solidFill>
                <a:schemeClr val="lt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6" name="Google Shape;26;p11"/>
          <p:cNvSpPr/>
          <p:nvPr/>
        </p:nvSpPr>
        <p:spPr>
          <a:xfrm>
            <a:off x="1272641" y="659240"/>
            <a:ext cx="4312719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auKai"/>
              <a:buNone/>
            </a:pPr>
            <a:r>
              <a:rPr lang="en-US" altLang="zh-TW" sz="2100" b="1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109</a:t>
            </a:r>
            <a:r>
              <a:rPr lang="zh-TW" altLang="en-US" sz="2100" b="1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學年度精進教學計畫撰寫工作坊</a:t>
            </a:r>
            <a:endParaRPr sz="10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342900" y="-13692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iauKai"/>
              <a:buNone/>
              <a:defRPr sz="3300" b="1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342900" y="951571"/>
            <a:ext cx="6172200" cy="3643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Times New Roman"/>
              <a:buChar char="‣"/>
              <a:defRPr>
                <a:solidFill>
                  <a:srgbClr val="2F5496"/>
                </a:solidFill>
              </a:defRPr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rgbClr val="2F5496"/>
              </a:buClr>
              <a:buSzPts val="2800"/>
              <a:buChar char="–"/>
              <a:defRPr>
                <a:solidFill>
                  <a:srgbClr val="2F5496"/>
                </a:solidFill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ts val="2400"/>
              <a:buChar char="•"/>
              <a:defRPr>
                <a:solidFill>
                  <a:srgbClr val="2F5496"/>
                </a:solidFill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rgbClr val="2F5496"/>
              </a:buClr>
              <a:buSzPts val="2000"/>
              <a:buChar char="–"/>
              <a:defRPr>
                <a:solidFill>
                  <a:srgbClr val="2F5496"/>
                </a:solidFill>
              </a:defRPr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rgbClr val="2F5496"/>
              </a:buClr>
              <a:buSzPts val="2000"/>
              <a:buChar char="»"/>
              <a:defRPr>
                <a:solidFill>
                  <a:srgbClr val="2F5496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342900" y="-2053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iauKai"/>
              <a:buNone/>
              <a:defRPr sz="3300" b="1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rgbClr val="2F5496"/>
              </a:buClr>
              <a:buSzPts val="2800"/>
              <a:buChar char="•"/>
              <a:defRPr sz="2100">
                <a:solidFill>
                  <a:srgbClr val="2F5496"/>
                </a:solidFill>
              </a:defRPr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ts val="2400"/>
              <a:buChar char="–"/>
              <a:defRPr sz="1800">
                <a:solidFill>
                  <a:srgbClr val="2F5496"/>
                </a:solidFill>
              </a:defRPr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rgbClr val="2F5496"/>
              </a:buClr>
              <a:buSzPts val="2000"/>
              <a:buChar char="•"/>
              <a:defRPr sz="1500">
                <a:solidFill>
                  <a:srgbClr val="2F5496"/>
                </a:solidFill>
              </a:defRPr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rgbClr val="2F5496"/>
              </a:buClr>
              <a:buSzPts val="1800"/>
              <a:buChar char="–"/>
              <a:defRPr sz="1350">
                <a:solidFill>
                  <a:srgbClr val="2F5496"/>
                </a:solidFill>
              </a:defRPr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rgbClr val="2F5496"/>
              </a:buClr>
              <a:buSzPts val="1800"/>
              <a:buChar char="»"/>
              <a:defRPr sz="1350">
                <a:solidFill>
                  <a:srgbClr val="2F5496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3486150" y="1200151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rgbClr val="2F5496"/>
              </a:buClr>
              <a:buSzPts val="2800"/>
              <a:buChar char="•"/>
              <a:defRPr sz="2100">
                <a:solidFill>
                  <a:srgbClr val="2F5496"/>
                </a:solidFill>
              </a:defRPr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ts val="2400"/>
              <a:buChar char="–"/>
              <a:defRPr sz="1800">
                <a:solidFill>
                  <a:srgbClr val="2F5496"/>
                </a:solidFill>
              </a:defRPr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rgbClr val="2F5496"/>
              </a:buClr>
              <a:buSzPts val="2000"/>
              <a:buChar char="•"/>
              <a:defRPr sz="1500">
                <a:solidFill>
                  <a:srgbClr val="2F5496"/>
                </a:solidFill>
              </a:defRPr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rgbClr val="2F5496"/>
              </a:buClr>
              <a:buSzPts val="1800"/>
              <a:buChar char="–"/>
              <a:defRPr sz="1350">
                <a:solidFill>
                  <a:srgbClr val="2F5496"/>
                </a:solidFill>
              </a:defRPr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rgbClr val="2F5496"/>
              </a:buClr>
              <a:buSzPts val="1800"/>
              <a:buChar char="»"/>
              <a:defRPr sz="1350">
                <a:solidFill>
                  <a:srgbClr val="2F5496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auKa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2681287" y="204789"/>
            <a:ext cx="3833813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2F5496"/>
              </a:buClr>
              <a:buSzPts val="3200"/>
              <a:buChar char="•"/>
              <a:defRPr sz="2400">
                <a:solidFill>
                  <a:srgbClr val="2F5496"/>
                </a:solidFill>
              </a:defRPr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rgbClr val="2F5496"/>
              </a:buClr>
              <a:buSzPts val="2800"/>
              <a:buChar char="–"/>
              <a:defRPr sz="2100">
                <a:solidFill>
                  <a:srgbClr val="2F5496"/>
                </a:solidFill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ts val="2400"/>
              <a:buChar char="•"/>
              <a:defRPr sz="1800">
                <a:solidFill>
                  <a:srgbClr val="2F5496"/>
                </a:solidFill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rgbClr val="2F5496"/>
              </a:buClr>
              <a:buSzPts val="2000"/>
              <a:buChar char="–"/>
              <a:defRPr sz="1500">
                <a:solidFill>
                  <a:srgbClr val="2F5496"/>
                </a:solidFill>
              </a:defRPr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rgbClr val="2F5496"/>
              </a:buClr>
              <a:buSzPts val="2000"/>
              <a:buChar char="»"/>
              <a:defRPr sz="1500">
                <a:solidFill>
                  <a:srgbClr val="2F5496"/>
                </a:solidFill>
              </a:defRPr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342901" y="1076327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auKa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1344216" y="4025504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342900" y="-2053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iauKai"/>
              <a:buNone/>
              <a:defRPr sz="3300" b="1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31764" y="-188714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2F5496"/>
              </a:buClr>
              <a:buSzPts val="3200"/>
              <a:buChar char="•"/>
              <a:defRPr>
                <a:solidFill>
                  <a:srgbClr val="2F5496"/>
                </a:solidFill>
              </a:defRPr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rgbClr val="2F5496"/>
              </a:buClr>
              <a:buSzPts val="2800"/>
              <a:buChar char="–"/>
              <a:defRPr>
                <a:solidFill>
                  <a:srgbClr val="2F5496"/>
                </a:solidFill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ts val="2400"/>
              <a:buChar char="•"/>
              <a:defRPr>
                <a:solidFill>
                  <a:srgbClr val="2F5496"/>
                </a:solidFill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rgbClr val="2F5496"/>
              </a:buClr>
              <a:buSzPts val="2000"/>
              <a:buChar char="–"/>
              <a:defRPr>
                <a:solidFill>
                  <a:srgbClr val="2F5496"/>
                </a:solidFill>
              </a:defRPr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rgbClr val="2F5496"/>
              </a:buClr>
              <a:buSzPts val="2000"/>
              <a:buChar char="»"/>
              <a:defRPr>
                <a:solidFill>
                  <a:srgbClr val="2F5496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 rot="5400000">
            <a:off x="3549253" y="1628775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iauKai"/>
              <a:buNone/>
              <a:defRPr sz="3300" b="1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 rot="5400000">
            <a:off x="406004" y="142876"/>
            <a:ext cx="4388644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2F5496"/>
              </a:buClr>
              <a:buSzPts val="3200"/>
              <a:buChar char="•"/>
              <a:defRPr>
                <a:solidFill>
                  <a:srgbClr val="2F5496"/>
                </a:solidFill>
              </a:defRPr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rgbClr val="2F5496"/>
              </a:buClr>
              <a:buSzPts val="2800"/>
              <a:buChar char="–"/>
              <a:defRPr>
                <a:solidFill>
                  <a:srgbClr val="2F5496"/>
                </a:solidFill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ts val="2400"/>
              <a:buChar char="•"/>
              <a:defRPr>
                <a:solidFill>
                  <a:srgbClr val="2F5496"/>
                </a:solidFill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rgbClr val="2F5496"/>
              </a:buClr>
              <a:buSzPts val="2000"/>
              <a:buChar char="–"/>
              <a:defRPr>
                <a:solidFill>
                  <a:srgbClr val="2F5496"/>
                </a:solidFill>
              </a:defRPr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rgbClr val="2F5496"/>
              </a:buClr>
              <a:buSzPts val="2000"/>
              <a:buChar char="»"/>
              <a:defRPr>
                <a:solidFill>
                  <a:srgbClr val="2F5496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3F0E-4DBE-4775-8103-2074D0D93EF5}" type="datetimeFigureOut">
              <a:rPr lang="zh-TW" altLang="en-US" smtClean="0"/>
              <a:pPr/>
              <a:t>2019/12/13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5FD1-F955-4DE0-AEAC-E992B16AFB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38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 descr="E:\108年\108機關\教育局\1080116新課綱簡報母片\02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6858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iauKai"/>
              <a:buNone/>
              <a:defRPr sz="44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BiauKai"/>
                <a:ea typeface="BiauKai"/>
                <a:cs typeface="BiauKai"/>
                <a:sym typeface="BiauKa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pic>
        <p:nvPicPr>
          <p:cNvPr id="16" name="Google Shape;16;p10" descr="E:\108年\108機關\教育局\1080116新課綱簡報母片\師大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27284" y="4642559"/>
            <a:ext cx="365813" cy="36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 descr="E:\108年\108機關\教育局\1080116新課綱簡報母片\教育部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64905" y="4642559"/>
            <a:ext cx="365813" cy="36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 descr="E:\108年\108機關\教育局\1080116新課綱簡報母片\金城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50958" y="4724560"/>
            <a:ext cx="756084" cy="2018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2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707" y="2470893"/>
            <a:ext cx="1860293" cy="20296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dt" idx="10"/>
          </p:nvPr>
        </p:nvSpPr>
        <p:spPr>
          <a:xfrm>
            <a:off x="342900" y="4218385"/>
            <a:ext cx="1600200" cy="20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zh-TW"/>
              <a:t>2019/11/12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ldNum" idx="12"/>
          </p:nvPr>
        </p:nvSpPr>
        <p:spPr>
          <a:xfrm>
            <a:off x="4914900" y="4218385"/>
            <a:ext cx="1600200" cy="20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</a:t>
            </a:fld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516024" y="1909540"/>
            <a:ext cx="5829300" cy="82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國民教育輔導體系整合規劃經驗分享與對話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國教輔導團與地方輔導群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合作促進教師專業成長之案例分享</a:t>
            </a:r>
            <a:endParaRPr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1028700" y="3421847"/>
            <a:ext cx="4800600" cy="66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625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新竹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國教輔導團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</a:pPr>
            <a:endParaRPr lang="en-US" altLang="zh-TW" sz="19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</a:pPr>
            <a:r>
              <a:rPr lang="zh-TW" altLang="en-US" sz="19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分享人：蔡寶桂 課程督學</a:t>
            </a:r>
            <a:endParaRPr sz="19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10</a:t>
            </a:fld>
            <a:endParaRPr lang="zh-TW" altLang="en-US"/>
          </a:p>
        </p:txBody>
      </p:sp>
      <p:sp>
        <p:nvSpPr>
          <p:cNvPr id="43" name="標題 1"/>
          <p:cNvSpPr txBox="1">
            <a:spLocks/>
          </p:cNvSpPr>
          <p:nvPr/>
        </p:nvSpPr>
        <p:spPr>
          <a:xfrm>
            <a:off x="2942946" y="249492"/>
            <a:ext cx="3807804" cy="7492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800">
              <a:spcBef>
                <a:spcPct val="0"/>
              </a:spcBef>
              <a:buClrTx/>
              <a:defRPr/>
            </a:pPr>
            <a:r>
              <a:rPr lang="zh-TW" altLang="en-US" sz="33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輔導體系縱橫盤整</a:t>
            </a:r>
          </a:p>
        </p:txBody>
      </p:sp>
      <p:sp>
        <p:nvSpPr>
          <p:cNvPr id="44" name="向右箭號 43"/>
          <p:cNvSpPr/>
          <p:nvPr/>
        </p:nvSpPr>
        <p:spPr>
          <a:xfrm>
            <a:off x="26622" y="-21980"/>
            <a:ext cx="1269522" cy="124358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27000" dist="1016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prstClr val="white"/>
              </a:solidFill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-27384" y="303499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健全</a:t>
            </a:r>
            <a:endParaRPr lang="en-US" altLang="zh-CN" sz="36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black">
          <a:xfrm>
            <a:off x="864609" y="-39049"/>
            <a:ext cx="2484276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</a:t>
            </a:r>
            <a:endParaRPr lang="en-US" altLang="zh-CN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59619" y="624984"/>
            <a:ext cx="13261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校層級</a:t>
            </a:r>
            <a:endParaRPr lang="zh-TW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864609" y="1222898"/>
            <a:ext cx="5461684" cy="3544221"/>
            <a:chOff x="864609" y="1222898"/>
            <a:chExt cx="5461684" cy="3544221"/>
          </a:xfrm>
        </p:grpSpPr>
        <p:sp>
          <p:nvSpPr>
            <p:cNvPr id="3" name="手繪多邊形 2"/>
            <p:cNvSpPr/>
            <p:nvPr/>
          </p:nvSpPr>
          <p:spPr>
            <a:xfrm>
              <a:off x="864609" y="3715988"/>
              <a:ext cx="5461684" cy="818479"/>
            </a:xfrm>
            <a:custGeom>
              <a:avLst/>
              <a:gdLst>
                <a:gd name="connsiteX0" fmla="*/ 0 w 5461684"/>
                <a:gd name="connsiteY0" fmla="*/ 0 h 818479"/>
                <a:gd name="connsiteX1" fmla="*/ 5461684 w 5461684"/>
                <a:gd name="connsiteY1" fmla="*/ 0 h 818479"/>
                <a:gd name="connsiteX2" fmla="*/ 5461684 w 5461684"/>
                <a:gd name="connsiteY2" fmla="*/ 818479 h 818479"/>
                <a:gd name="connsiteX3" fmla="*/ 0 w 5461684"/>
                <a:gd name="connsiteY3" fmla="*/ 818479 h 818479"/>
                <a:gd name="connsiteX4" fmla="*/ 0 w 5461684"/>
                <a:gd name="connsiteY4" fmla="*/ 0 h 81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1684" h="818479">
                  <a:moveTo>
                    <a:pt x="0" y="0"/>
                  </a:moveTo>
                  <a:lnTo>
                    <a:pt x="5461684" y="0"/>
                  </a:lnTo>
                  <a:lnTo>
                    <a:pt x="5461684" y="818479"/>
                  </a:lnTo>
                  <a:lnTo>
                    <a:pt x="0" y="81847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5045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個別性</a:t>
              </a:r>
              <a:r>
                <a:rPr lang="en-US" altLang="zh-TW" sz="1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教師需求</a:t>
              </a:r>
              <a:r>
                <a:rPr lang="en-US" altLang="zh-TW" sz="1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864609" y="4109313"/>
              <a:ext cx="2730841" cy="657806"/>
            </a:xfrm>
            <a:custGeom>
              <a:avLst/>
              <a:gdLst>
                <a:gd name="connsiteX0" fmla="*/ 0 w 2730841"/>
                <a:gd name="connsiteY0" fmla="*/ 0 h 657806"/>
                <a:gd name="connsiteX1" fmla="*/ 2730841 w 2730841"/>
                <a:gd name="connsiteY1" fmla="*/ 0 h 657806"/>
                <a:gd name="connsiteX2" fmla="*/ 2730841 w 2730841"/>
                <a:gd name="connsiteY2" fmla="*/ 657806 h 657806"/>
                <a:gd name="connsiteX3" fmla="*/ 0 w 2730841"/>
                <a:gd name="connsiteY3" fmla="*/ 657806 h 657806"/>
                <a:gd name="connsiteX4" fmla="*/ 0 w 2730841"/>
                <a:gd name="connsiteY4" fmla="*/ 0 h 65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841" h="657806">
                  <a:moveTo>
                    <a:pt x="0" y="0"/>
                  </a:moveTo>
                  <a:lnTo>
                    <a:pt x="2730841" y="0"/>
                  </a:lnTo>
                  <a:lnTo>
                    <a:pt x="2730841" y="657806"/>
                  </a:lnTo>
                  <a:lnTo>
                    <a:pt x="0" y="65780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lang="en-US" altLang="zh-TW" sz="1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213</a:t>
              </a:r>
              <a:r>
                <a:rPr lang="zh-TW" altLang="en-US" sz="1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位初任教師</a:t>
              </a:r>
              <a:r>
                <a:rPr lang="en-US" altLang="zh-TW" sz="1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以一般教學策略、學生輔導、</a:t>
              </a:r>
              <a:r>
                <a:rPr lang="en-US" altLang="zh-TW" sz="1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親師溝通與校園生活適應為主</a:t>
              </a:r>
              <a:endParaRPr lang="zh-TW" altLang="en-US" sz="1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3595451" y="4109313"/>
              <a:ext cx="2730841" cy="657806"/>
            </a:xfrm>
            <a:custGeom>
              <a:avLst/>
              <a:gdLst>
                <a:gd name="connsiteX0" fmla="*/ 0 w 2730841"/>
                <a:gd name="connsiteY0" fmla="*/ 0 h 657806"/>
                <a:gd name="connsiteX1" fmla="*/ 2730841 w 2730841"/>
                <a:gd name="connsiteY1" fmla="*/ 0 h 657806"/>
                <a:gd name="connsiteX2" fmla="*/ 2730841 w 2730841"/>
                <a:gd name="connsiteY2" fmla="*/ 657806 h 657806"/>
                <a:gd name="connsiteX3" fmla="*/ 0 w 2730841"/>
                <a:gd name="connsiteY3" fmla="*/ 657806 h 657806"/>
                <a:gd name="connsiteX4" fmla="*/ 0 w 2730841"/>
                <a:gd name="connsiteY4" fmla="*/ 0 h 65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841" h="657806">
                  <a:moveTo>
                    <a:pt x="0" y="0"/>
                  </a:moveTo>
                  <a:lnTo>
                    <a:pt x="2730841" y="0"/>
                  </a:lnTo>
                  <a:lnTo>
                    <a:pt x="2730841" y="657806"/>
                  </a:lnTo>
                  <a:lnTo>
                    <a:pt x="0" y="65780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tint val="40000"/>
                <a:alpha val="90000"/>
                <a:hueOff val="2302784"/>
                <a:satOff val="-12252"/>
                <a:lumOff val="-698"/>
                <a:alphaOff val="0"/>
              </a:schemeClr>
            </a:lnRef>
            <a:fillRef idx="1">
              <a:schemeClr val="accent4">
                <a:tint val="40000"/>
                <a:alpha val="90000"/>
                <a:hueOff val="2302784"/>
                <a:satOff val="-12252"/>
                <a:lumOff val="-69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2302784"/>
                <a:satOff val="-12252"/>
                <a:lumOff val="-69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分六區、分領域、議題</a:t>
              </a:r>
              <a:r>
                <a:rPr lang="en-US" altLang="zh-TW" sz="12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2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2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六年各領域跑完全縣</a:t>
              </a:r>
              <a:r>
                <a:rPr lang="en-US" altLang="zh-TW" sz="12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120</a:t>
              </a:r>
              <a:r>
                <a:rPr lang="zh-TW" altLang="en-US" sz="12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所學校</a:t>
              </a:r>
              <a:endParaRPr lang="zh-TW" altLang="en-US" sz="12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864609" y="2469444"/>
              <a:ext cx="5461684" cy="1258822"/>
            </a:xfrm>
            <a:custGeom>
              <a:avLst/>
              <a:gdLst>
                <a:gd name="connsiteX0" fmla="*/ 0 w 5461684"/>
                <a:gd name="connsiteY0" fmla="*/ 440877 h 1258821"/>
                <a:gd name="connsiteX1" fmla="*/ 2573489 w 5461684"/>
                <a:gd name="connsiteY1" fmla="*/ 440877 h 1258821"/>
                <a:gd name="connsiteX2" fmla="*/ 2573489 w 5461684"/>
                <a:gd name="connsiteY2" fmla="*/ 314705 h 1258821"/>
                <a:gd name="connsiteX3" fmla="*/ 2416137 w 5461684"/>
                <a:gd name="connsiteY3" fmla="*/ 314705 h 1258821"/>
                <a:gd name="connsiteX4" fmla="*/ 2730842 w 5461684"/>
                <a:gd name="connsiteY4" fmla="*/ 0 h 1258821"/>
                <a:gd name="connsiteX5" fmla="*/ 3045547 w 5461684"/>
                <a:gd name="connsiteY5" fmla="*/ 314705 h 1258821"/>
                <a:gd name="connsiteX6" fmla="*/ 2888195 w 5461684"/>
                <a:gd name="connsiteY6" fmla="*/ 314705 h 1258821"/>
                <a:gd name="connsiteX7" fmla="*/ 2888195 w 5461684"/>
                <a:gd name="connsiteY7" fmla="*/ 440877 h 1258821"/>
                <a:gd name="connsiteX8" fmla="*/ 5461684 w 5461684"/>
                <a:gd name="connsiteY8" fmla="*/ 440877 h 1258821"/>
                <a:gd name="connsiteX9" fmla="*/ 5461684 w 5461684"/>
                <a:gd name="connsiteY9" fmla="*/ 1258821 h 1258821"/>
                <a:gd name="connsiteX10" fmla="*/ 0 w 5461684"/>
                <a:gd name="connsiteY10" fmla="*/ 1258821 h 1258821"/>
                <a:gd name="connsiteX11" fmla="*/ 0 w 5461684"/>
                <a:gd name="connsiteY11" fmla="*/ 440877 h 125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1684" h="1258821">
                  <a:moveTo>
                    <a:pt x="5461684" y="817944"/>
                  </a:moveTo>
                  <a:lnTo>
                    <a:pt x="2888195" y="817944"/>
                  </a:lnTo>
                  <a:lnTo>
                    <a:pt x="2888195" y="944116"/>
                  </a:lnTo>
                  <a:lnTo>
                    <a:pt x="3045547" y="944116"/>
                  </a:lnTo>
                  <a:lnTo>
                    <a:pt x="2730842" y="1258820"/>
                  </a:lnTo>
                  <a:lnTo>
                    <a:pt x="2416137" y="944116"/>
                  </a:lnTo>
                  <a:lnTo>
                    <a:pt x="2573489" y="944116"/>
                  </a:lnTo>
                  <a:lnTo>
                    <a:pt x="2573489" y="817944"/>
                  </a:lnTo>
                  <a:lnTo>
                    <a:pt x="0" y="817944"/>
                  </a:lnTo>
                  <a:lnTo>
                    <a:pt x="0" y="1"/>
                  </a:lnTo>
                  <a:lnTo>
                    <a:pt x="5461684" y="1"/>
                  </a:lnTo>
                  <a:lnTo>
                    <a:pt x="5461684" y="817944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94499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透過共備觀議三部曲達成教師教學專業增能</a:t>
              </a:r>
              <a:endParaRPr lang="zh-TW" altLang="en-US" sz="1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864609" y="2911290"/>
              <a:ext cx="2730841" cy="376387"/>
            </a:xfrm>
            <a:custGeom>
              <a:avLst/>
              <a:gdLst>
                <a:gd name="connsiteX0" fmla="*/ 0 w 2730841"/>
                <a:gd name="connsiteY0" fmla="*/ 0 h 376387"/>
                <a:gd name="connsiteX1" fmla="*/ 2730841 w 2730841"/>
                <a:gd name="connsiteY1" fmla="*/ 0 h 376387"/>
                <a:gd name="connsiteX2" fmla="*/ 2730841 w 2730841"/>
                <a:gd name="connsiteY2" fmla="*/ 376387 h 376387"/>
                <a:gd name="connsiteX3" fmla="*/ 0 w 2730841"/>
                <a:gd name="connsiteY3" fmla="*/ 376387 h 376387"/>
                <a:gd name="connsiteX4" fmla="*/ 0 w 2730841"/>
                <a:gd name="connsiteY4" fmla="*/ 0 h 37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841" h="376387">
                  <a:moveTo>
                    <a:pt x="0" y="0"/>
                  </a:moveTo>
                  <a:lnTo>
                    <a:pt x="2730841" y="0"/>
                  </a:lnTo>
                  <a:lnTo>
                    <a:pt x="2730841" y="376387"/>
                  </a:lnTo>
                  <a:lnTo>
                    <a:pt x="0" y="37638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tint val="40000"/>
                <a:alpha val="90000"/>
                <a:hueOff val="4605567"/>
                <a:satOff val="-24504"/>
                <a:lumOff val="-1396"/>
                <a:alphaOff val="0"/>
              </a:schemeClr>
            </a:lnRef>
            <a:fillRef idx="1">
              <a:schemeClr val="accent4">
                <a:tint val="40000"/>
                <a:alpha val="90000"/>
                <a:hueOff val="4605567"/>
                <a:satOff val="-24504"/>
                <a:lumOff val="-1396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4605567"/>
                <a:satOff val="-24504"/>
                <a:lumOff val="-139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個別性</a:t>
              </a:r>
              <a:r>
                <a:rPr lang="en-US" altLang="zh-TW" sz="16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教師需求</a:t>
              </a:r>
              <a:r>
                <a:rPr lang="en-US" altLang="zh-TW" sz="16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6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595451" y="2911290"/>
              <a:ext cx="2730841" cy="376387"/>
            </a:xfrm>
            <a:custGeom>
              <a:avLst/>
              <a:gdLst>
                <a:gd name="connsiteX0" fmla="*/ 0 w 2730841"/>
                <a:gd name="connsiteY0" fmla="*/ 0 h 376387"/>
                <a:gd name="connsiteX1" fmla="*/ 2730841 w 2730841"/>
                <a:gd name="connsiteY1" fmla="*/ 0 h 376387"/>
                <a:gd name="connsiteX2" fmla="*/ 2730841 w 2730841"/>
                <a:gd name="connsiteY2" fmla="*/ 376387 h 376387"/>
                <a:gd name="connsiteX3" fmla="*/ 0 w 2730841"/>
                <a:gd name="connsiteY3" fmla="*/ 376387 h 376387"/>
                <a:gd name="connsiteX4" fmla="*/ 0 w 2730841"/>
                <a:gd name="connsiteY4" fmla="*/ 0 h 37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841" h="376387">
                  <a:moveTo>
                    <a:pt x="0" y="0"/>
                  </a:moveTo>
                  <a:lnTo>
                    <a:pt x="2730841" y="0"/>
                  </a:lnTo>
                  <a:lnTo>
                    <a:pt x="2730841" y="376387"/>
                  </a:lnTo>
                  <a:lnTo>
                    <a:pt x="0" y="37638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tint val="40000"/>
                <a:alpha val="90000"/>
                <a:hueOff val="6908351"/>
                <a:satOff val="-36757"/>
                <a:lumOff val="-2094"/>
                <a:alphaOff val="0"/>
              </a:schemeClr>
            </a:lnRef>
            <a:fillRef idx="1">
              <a:schemeClr val="accent4">
                <a:tint val="40000"/>
                <a:alpha val="90000"/>
                <a:hueOff val="6908351"/>
                <a:satOff val="-36757"/>
                <a:lumOff val="-209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6908351"/>
                <a:satOff val="-36757"/>
                <a:lumOff val="-209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共通性</a:t>
              </a:r>
              <a:r>
                <a:rPr lang="en-US" altLang="zh-TW" sz="16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備觀議</a:t>
              </a:r>
              <a:r>
                <a:rPr lang="en-US" altLang="zh-TW" sz="16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6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864609" y="1222898"/>
              <a:ext cx="5461684" cy="1258823"/>
            </a:xfrm>
            <a:custGeom>
              <a:avLst/>
              <a:gdLst>
                <a:gd name="connsiteX0" fmla="*/ 0 w 5461684"/>
                <a:gd name="connsiteY0" fmla="*/ 440877 h 1258821"/>
                <a:gd name="connsiteX1" fmla="*/ 2573489 w 5461684"/>
                <a:gd name="connsiteY1" fmla="*/ 440877 h 1258821"/>
                <a:gd name="connsiteX2" fmla="*/ 2573489 w 5461684"/>
                <a:gd name="connsiteY2" fmla="*/ 314705 h 1258821"/>
                <a:gd name="connsiteX3" fmla="*/ 2416137 w 5461684"/>
                <a:gd name="connsiteY3" fmla="*/ 314705 h 1258821"/>
                <a:gd name="connsiteX4" fmla="*/ 2730842 w 5461684"/>
                <a:gd name="connsiteY4" fmla="*/ 0 h 1258821"/>
                <a:gd name="connsiteX5" fmla="*/ 3045547 w 5461684"/>
                <a:gd name="connsiteY5" fmla="*/ 314705 h 1258821"/>
                <a:gd name="connsiteX6" fmla="*/ 2888195 w 5461684"/>
                <a:gd name="connsiteY6" fmla="*/ 314705 h 1258821"/>
                <a:gd name="connsiteX7" fmla="*/ 2888195 w 5461684"/>
                <a:gd name="connsiteY7" fmla="*/ 440877 h 1258821"/>
                <a:gd name="connsiteX8" fmla="*/ 5461684 w 5461684"/>
                <a:gd name="connsiteY8" fmla="*/ 440877 h 1258821"/>
                <a:gd name="connsiteX9" fmla="*/ 5461684 w 5461684"/>
                <a:gd name="connsiteY9" fmla="*/ 1258821 h 1258821"/>
                <a:gd name="connsiteX10" fmla="*/ 0 w 5461684"/>
                <a:gd name="connsiteY10" fmla="*/ 1258821 h 1258821"/>
                <a:gd name="connsiteX11" fmla="*/ 0 w 5461684"/>
                <a:gd name="connsiteY11" fmla="*/ 440877 h 125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1684" h="1258821">
                  <a:moveTo>
                    <a:pt x="5461684" y="817944"/>
                  </a:moveTo>
                  <a:lnTo>
                    <a:pt x="2888195" y="817944"/>
                  </a:lnTo>
                  <a:lnTo>
                    <a:pt x="2888195" y="944116"/>
                  </a:lnTo>
                  <a:lnTo>
                    <a:pt x="3045547" y="944116"/>
                  </a:lnTo>
                  <a:lnTo>
                    <a:pt x="2730842" y="1258820"/>
                  </a:lnTo>
                  <a:lnTo>
                    <a:pt x="2416137" y="944116"/>
                  </a:lnTo>
                  <a:lnTo>
                    <a:pt x="2573489" y="944116"/>
                  </a:lnTo>
                  <a:lnTo>
                    <a:pt x="2573489" y="817944"/>
                  </a:lnTo>
                  <a:lnTo>
                    <a:pt x="0" y="817944"/>
                  </a:lnTo>
                  <a:lnTo>
                    <a:pt x="0" y="1"/>
                  </a:lnTo>
                  <a:lnTo>
                    <a:pt x="5461684" y="1"/>
                  </a:lnTo>
                  <a:lnTo>
                    <a:pt x="5461684" y="817944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7" rIns="128016" bIns="94499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教學實踐輔導</a:t>
              </a:r>
              <a:r>
                <a:rPr lang="en-US" altLang="zh-TW" sz="1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奠定十二年國教公開授課之落實基礎</a:t>
              </a:r>
              <a:r>
                <a:rPr lang="en-US" altLang="zh-TW" sz="1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864609" y="1664746"/>
              <a:ext cx="2730841" cy="376387"/>
            </a:xfrm>
            <a:custGeom>
              <a:avLst/>
              <a:gdLst>
                <a:gd name="connsiteX0" fmla="*/ 0 w 2730841"/>
                <a:gd name="connsiteY0" fmla="*/ 0 h 376387"/>
                <a:gd name="connsiteX1" fmla="*/ 2730841 w 2730841"/>
                <a:gd name="connsiteY1" fmla="*/ 0 h 376387"/>
                <a:gd name="connsiteX2" fmla="*/ 2730841 w 2730841"/>
                <a:gd name="connsiteY2" fmla="*/ 376387 h 376387"/>
                <a:gd name="connsiteX3" fmla="*/ 0 w 2730841"/>
                <a:gd name="connsiteY3" fmla="*/ 376387 h 376387"/>
                <a:gd name="connsiteX4" fmla="*/ 0 w 2730841"/>
                <a:gd name="connsiteY4" fmla="*/ 0 h 37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841" h="376387">
                  <a:moveTo>
                    <a:pt x="0" y="0"/>
                  </a:moveTo>
                  <a:lnTo>
                    <a:pt x="2730841" y="0"/>
                  </a:lnTo>
                  <a:lnTo>
                    <a:pt x="2730841" y="376387"/>
                  </a:lnTo>
                  <a:lnTo>
                    <a:pt x="0" y="37638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tint val="40000"/>
                <a:alpha val="90000"/>
                <a:hueOff val="9211134"/>
                <a:satOff val="-49009"/>
                <a:lumOff val="-2792"/>
                <a:alphaOff val="0"/>
              </a:schemeClr>
            </a:lnRef>
            <a:fillRef idx="1">
              <a:schemeClr val="accent4">
                <a:tint val="40000"/>
                <a:alpha val="90000"/>
                <a:hueOff val="9211134"/>
                <a:satOff val="-49009"/>
                <a:lumOff val="-2792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9211134"/>
                <a:satOff val="-49009"/>
                <a:lumOff val="-27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國教輔導團</a:t>
              </a:r>
              <a:endParaRPr lang="zh-TW" altLang="en-US" sz="16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3595451" y="1664746"/>
              <a:ext cx="2730841" cy="376387"/>
            </a:xfrm>
            <a:custGeom>
              <a:avLst/>
              <a:gdLst>
                <a:gd name="connsiteX0" fmla="*/ 0 w 2730841"/>
                <a:gd name="connsiteY0" fmla="*/ 0 h 376387"/>
                <a:gd name="connsiteX1" fmla="*/ 2730841 w 2730841"/>
                <a:gd name="connsiteY1" fmla="*/ 0 h 376387"/>
                <a:gd name="connsiteX2" fmla="*/ 2730841 w 2730841"/>
                <a:gd name="connsiteY2" fmla="*/ 376387 h 376387"/>
                <a:gd name="connsiteX3" fmla="*/ 0 w 2730841"/>
                <a:gd name="connsiteY3" fmla="*/ 376387 h 376387"/>
                <a:gd name="connsiteX4" fmla="*/ 0 w 2730841"/>
                <a:gd name="connsiteY4" fmla="*/ 0 h 37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841" h="376387">
                  <a:moveTo>
                    <a:pt x="0" y="0"/>
                  </a:moveTo>
                  <a:lnTo>
                    <a:pt x="2730841" y="0"/>
                  </a:lnTo>
                  <a:lnTo>
                    <a:pt x="2730841" y="376387"/>
                  </a:lnTo>
                  <a:lnTo>
                    <a:pt x="0" y="37638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地方輔導群</a:t>
              </a:r>
              <a:endParaRPr lang="zh-TW" altLang="en-US" sz="16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5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橢圓 12"/>
          <p:cNvSpPr/>
          <p:nvPr/>
        </p:nvSpPr>
        <p:spPr>
          <a:xfrm>
            <a:off x="4390063" y="2042767"/>
            <a:ext cx="2156210" cy="19162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11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942946" y="249492"/>
            <a:ext cx="3807804" cy="7492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800">
              <a:spcBef>
                <a:spcPct val="0"/>
              </a:spcBef>
              <a:buClrTx/>
              <a:defRPr/>
            </a:pPr>
            <a:r>
              <a:rPr lang="zh-TW" altLang="en-US" sz="33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輔導體系縱橫盤整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26622" y="-21980"/>
            <a:ext cx="1269522" cy="124358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27000" dist="1016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27384" y="303499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健全</a:t>
            </a:r>
            <a:endParaRPr lang="en-US" altLang="zh-CN" sz="36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black">
          <a:xfrm>
            <a:off x="864609" y="-39049"/>
            <a:ext cx="2484276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</a:t>
            </a:r>
            <a:endParaRPr lang="en-US" altLang="zh-CN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9619" y="624984"/>
            <a:ext cx="13261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校層級</a:t>
            </a:r>
            <a:endParaRPr lang="zh-TW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934769921"/>
              </p:ext>
            </p:extLst>
          </p:nvPr>
        </p:nvGraphicFramePr>
        <p:xfrm>
          <a:off x="-939981" y="1212073"/>
          <a:ext cx="5525393" cy="346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左-右雙向箭號 10"/>
          <p:cNvSpPr/>
          <p:nvPr/>
        </p:nvSpPr>
        <p:spPr>
          <a:xfrm>
            <a:off x="3484448" y="2654502"/>
            <a:ext cx="847898" cy="5818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505498" y="2123731"/>
            <a:ext cx="18454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公開授課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59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12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942946" y="249492"/>
            <a:ext cx="3807804" cy="7492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800">
              <a:spcBef>
                <a:spcPct val="0"/>
              </a:spcBef>
              <a:buClrTx/>
              <a:defRPr/>
            </a:pPr>
            <a:r>
              <a:rPr lang="zh-TW" altLang="en-US" sz="33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輔導體系縱橫盤整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26622" y="-21980"/>
            <a:ext cx="1269522" cy="124358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27000" dist="1016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27384" y="303499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健全</a:t>
            </a:r>
            <a:endParaRPr lang="en-US" altLang="zh-CN" sz="36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black">
          <a:xfrm>
            <a:off x="864609" y="-39049"/>
            <a:ext cx="2484276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</a:t>
            </a:r>
            <a:endParaRPr lang="en-US" altLang="zh-CN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9619" y="624984"/>
            <a:ext cx="13261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縣層級</a:t>
            </a:r>
            <a:endParaRPr lang="zh-TW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4" y="1694353"/>
            <a:ext cx="4600799" cy="221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207" y="834560"/>
            <a:ext cx="3747793" cy="393142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3171" y="3810888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國教輔導團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28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13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942946" y="249492"/>
            <a:ext cx="3807804" cy="7492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800">
              <a:spcBef>
                <a:spcPct val="0"/>
              </a:spcBef>
              <a:buClrTx/>
              <a:defRPr/>
            </a:pPr>
            <a:r>
              <a:rPr lang="zh-TW" altLang="en-US" sz="33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輔導體系縱橫盤整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26622" y="-21980"/>
            <a:ext cx="1269522" cy="124358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27000" dist="1016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27384" y="303499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健全</a:t>
            </a:r>
            <a:endParaRPr lang="en-US" altLang="zh-CN" sz="36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black">
          <a:xfrm>
            <a:off x="864609" y="-39049"/>
            <a:ext cx="2484276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</a:t>
            </a:r>
            <a:endParaRPr lang="en-US" altLang="zh-CN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4970" t="24923" r="26182" b="10646"/>
          <a:stretch/>
        </p:blipFill>
        <p:spPr>
          <a:xfrm>
            <a:off x="1573705" y="1101066"/>
            <a:ext cx="4941395" cy="36661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37334" y="562495"/>
            <a:ext cx="13261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縣層級</a:t>
            </a:r>
            <a:endParaRPr lang="zh-TW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829" y="1085716"/>
            <a:ext cx="1538883" cy="368154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教學策略實踐輔導小組</a:t>
            </a:r>
            <a:endParaRPr lang="zh-TW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8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4989715" y="4757736"/>
            <a:ext cx="1600200" cy="273844"/>
          </a:xfrm>
        </p:spPr>
        <p:txBody>
          <a:bodyPr/>
          <a:lstStyle/>
          <a:p>
            <a:fld id="{00000000-1234-1234-1234-123412341234}" type="slidenum">
              <a:rPr lang="en-US" altLang="zh-TW" smtClean="0"/>
              <a:pPr/>
              <a:t>14</a:t>
            </a:fld>
            <a:endParaRPr lang="zh-TW" altLang="en-US"/>
          </a:p>
        </p:txBody>
      </p:sp>
      <p:sp>
        <p:nvSpPr>
          <p:cNvPr id="43" name="標題 1"/>
          <p:cNvSpPr txBox="1">
            <a:spLocks/>
          </p:cNvSpPr>
          <p:nvPr/>
        </p:nvSpPr>
        <p:spPr>
          <a:xfrm>
            <a:off x="2942946" y="249492"/>
            <a:ext cx="3807804" cy="7492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800">
              <a:spcBef>
                <a:spcPct val="0"/>
              </a:spcBef>
              <a:buClrTx/>
              <a:defRPr/>
            </a:pPr>
            <a:r>
              <a:rPr lang="zh-TW" altLang="en-US" sz="33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輔導體系縱橫盤整</a:t>
            </a:r>
          </a:p>
        </p:txBody>
      </p:sp>
      <p:sp>
        <p:nvSpPr>
          <p:cNvPr id="44" name="向右箭號 43"/>
          <p:cNvSpPr/>
          <p:nvPr/>
        </p:nvSpPr>
        <p:spPr>
          <a:xfrm>
            <a:off x="26622" y="-21980"/>
            <a:ext cx="1269522" cy="124358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27000" dist="1016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prstClr val="white"/>
              </a:solidFill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-27384" y="303499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健全</a:t>
            </a:r>
            <a:endParaRPr lang="en-US" altLang="zh-CN" sz="36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black">
          <a:xfrm>
            <a:off x="864609" y="-39049"/>
            <a:ext cx="2484276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</a:t>
            </a:r>
            <a:endParaRPr lang="en-US" altLang="zh-CN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59619" y="624984"/>
            <a:ext cx="13261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校層級</a:t>
            </a:r>
            <a:endParaRPr lang="zh-TW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079"/>
            <a:ext cx="6290536" cy="363335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l="54909" t="36559" r="20970" b="41246"/>
          <a:stretch/>
        </p:blipFill>
        <p:spPr>
          <a:xfrm>
            <a:off x="3007475" y="1547079"/>
            <a:ext cx="3178390" cy="164509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11251" y="1078390"/>
            <a:ext cx="6487217" cy="46166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指定年度主題、輔導專業人力各校依需求邀請</a:t>
            </a:r>
            <a:endParaRPr lang="zh-TW" alt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13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15</a:t>
            </a:fld>
            <a:endParaRPr lang="zh-TW" altLang="en-US"/>
          </a:p>
        </p:txBody>
      </p:sp>
      <p:sp>
        <p:nvSpPr>
          <p:cNvPr id="43" name="標題 1"/>
          <p:cNvSpPr txBox="1">
            <a:spLocks/>
          </p:cNvSpPr>
          <p:nvPr/>
        </p:nvSpPr>
        <p:spPr>
          <a:xfrm>
            <a:off x="2942946" y="249492"/>
            <a:ext cx="3807804" cy="7492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800">
              <a:spcBef>
                <a:spcPct val="0"/>
              </a:spcBef>
              <a:buClrTx/>
              <a:defRPr/>
            </a:pPr>
            <a:r>
              <a:rPr lang="zh-TW" altLang="en-US" sz="33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輔導體系縱橫盤整</a:t>
            </a:r>
          </a:p>
        </p:txBody>
      </p:sp>
      <p:sp>
        <p:nvSpPr>
          <p:cNvPr id="44" name="向右箭號 43"/>
          <p:cNvSpPr/>
          <p:nvPr/>
        </p:nvSpPr>
        <p:spPr>
          <a:xfrm>
            <a:off x="26622" y="-21980"/>
            <a:ext cx="1269522" cy="124358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27000" dist="1016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prstClr val="white"/>
              </a:solidFill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-27384" y="303499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健全</a:t>
            </a:r>
            <a:endParaRPr lang="en-US" altLang="zh-CN" sz="36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black">
          <a:xfrm>
            <a:off x="864609" y="-39049"/>
            <a:ext cx="2484276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</a:t>
            </a:r>
            <a:endParaRPr lang="en-US" altLang="zh-CN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64485" y="561115"/>
            <a:ext cx="13077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縣層級</a:t>
            </a:r>
            <a:endParaRPr lang="zh-TW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670942718"/>
              </p:ext>
            </p:extLst>
          </p:nvPr>
        </p:nvGraphicFramePr>
        <p:xfrm>
          <a:off x="864609" y="1221599"/>
          <a:ext cx="5461684" cy="321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08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27" y="-38778"/>
            <a:ext cx="6870827" cy="51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17</a:t>
            </a:fld>
            <a:endParaRPr lang="zh-TW" altLang="en-US"/>
          </a:p>
        </p:txBody>
      </p:sp>
      <p:pic>
        <p:nvPicPr>
          <p:cNvPr id="5" name="Picture 2" descr="ãæ¬è«ææ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4" r="4194" b="8161"/>
          <a:stretch/>
        </p:blipFill>
        <p:spPr bwMode="auto">
          <a:xfrm>
            <a:off x="8701" y="690799"/>
            <a:ext cx="6849299" cy="36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0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8"/>
          <p:cNvSpPr>
            <a:spLocks noChangeArrowheads="1"/>
          </p:cNvSpPr>
          <p:nvPr/>
        </p:nvSpPr>
        <p:spPr bwMode="gray">
          <a:xfrm>
            <a:off x="958349" y="922236"/>
            <a:ext cx="4864018" cy="4290764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2431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z="1050">
              <a:ea typeface="新細明體" panose="020205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48880" y="225635"/>
            <a:ext cx="410881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資源盤點  策略整合</a:t>
            </a:r>
          </a:p>
        </p:txBody>
      </p:sp>
      <p:sp>
        <p:nvSpPr>
          <p:cNvPr id="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713316" y="5097820"/>
            <a:ext cx="2939288" cy="2124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tx1"/>
              </a:buClr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900" b="0">
                <a:solidFill>
                  <a:schemeClr val="bg1"/>
                </a:solidFill>
                <a:latin typeface="Verdana" panose="020B0604030504040204" pitchFamily="34" charset="0"/>
              </a:rPr>
              <a:t>Company Logo</a:t>
            </a:r>
          </a:p>
        </p:txBody>
      </p:sp>
      <p:sp>
        <p:nvSpPr>
          <p:cNvPr id="9" name="Freeform 9"/>
          <p:cNvSpPr>
            <a:spLocks/>
          </p:cNvSpPr>
          <p:nvPr/>
        </p:nvSpPr>
        <p:spPr bwMode="gray">
          <a:xfrm rot="14820745">
            <a:off x="3516424" y="1729848"/>
            <a:ext cx="2257829" cy="1555733"/>
          </a:xfrm>
          <a:custGeom>
            <a:avLst/>
            <a:gdLst>
              <a:gd name="T0" fmla="*/ 1276 w 1321"/>
              <a:gd name="T1" fmla="*/ 357 h 712"/>
              <a:gd name="T2" fmla="*/ 1292 w 1321"/>
              <a:gd name="T3" fmla="*/ 394 h 712"/>
              <a:gd name="T4" fmla="*/ 1296 w 1321"/>
              <a:gd name="T5" fmla="*/ 428 h 712"/>
              <a:gd name="T6" fmla="*/ 1290 w 1321"/>
              <a:gd name="T7" fmla="*/ 459 h 712"/>
              <a:gd name="T8" fmla="*/ 1273 w 1321"/>
              <a:gd name="T9" fmla="*/ 490 h 712"/>
              <a:gd name="T10" fmla="*/ 1248 w 1321"/>
              <a:gd name="T11" fmla="*/ 516 h 712"/>
              <a:gd name="T12" fmla="*/ 1216 w 1321"/>
              <a:gd name="T13" fmla="*/ 538 h 712"/>
              <a:gd name="T14" fmla="*/ 1173 w 1321"/>
              <a:gd name="T15" fmla="*/ 559 h 712"/>
              <a:gd name="T16" fmla="*/ 1125 w 1321"/>
              <a:gd name="T17" fmla="*/ 578 h 712"/>
              <a:gd name="T18" fmla="*/ 1071 w 1321"/>
              <a:gd name="T19" fmla="*/ 594 h 712"/>
              <a:gd name="T20" fmla="*/ 1011 w 1321"/>
              <a:gd name="T21" fmla="*/ 608 h 712"/>
              <a:gd name="T22" fmla="*/ 949 w 1321"/>
              <a:gd name="T23" fmla="*/ 618 h 712"/>
              <a:gd name="T24" fmla="*/ 879 w 1321"/>
              <a:gd name="T25" fmla="*/ 627 h 712"/>
              <a:gd name="T26" fmla="*/ 808 w 1321"/>
              <a:gd name="T27" fmla="*/ 632 h 712"/>
              <a:gd name="T28" fmla="*/ 780 w 1321"/>
              <a:gd name="T29" fmla="*/ 634 h 712"/>
              <a:gd name="T30" fmla="*/ 467 w 1321"/>
              <a:gd name="T31" fmla="*/ 634 h 712"/>
              <a:gd name="T32" fmla="*/ 463 w 1321"/>
              <a:gd name="T33" fmla="*/ 634 h 712"/>
              <a:gd name="T34" fmla="*/ 401 w 1321"/>
              <a:gd name="T35" fmla="*/ 630 h 712"/>
              <a:gd name="T36" fmla="*/ 341 w 1321"/>
              <a:gd name="T37" fmla="*/ 627 h 712"/>
              <a:gd name="T38" fmla="*/ 285 w 1321"/>
              <a:gd name="T39" fmla="*/ 620 h 712"/>
              <a:gd name="T40" fmla="*/ 231 w 1321"/>
              <a:gd name="T41" fmla="*/ 614 h 712"/>
              <a:gd name="T42" fmla="*/ 182 w 1321"/>
              <a:gd name="T43" fmla="*/ 603 h 712"/>
              <a:gd name="T44" fmla="*/ 138 w 1321"/>
              <a:gd name="T45" fmla="*/ 590 h 712"/>
              <a:gd name="T46" fmla="*/ 100 w 1321"/>
              <a:gd name="T47" fmla="*/ 577 h 712"/>
              <a:gd name="T48" fmla="*/ 66 w 1321"/>
              <a:gd name="T49" fmla="*/ 561 h 712"/>
              <a:gd name="T50" fmla="*/ 38 w 1321"/>
              <a:gd name="T51" fmla="*/ 541 h 712"/>
              <a:gd name="T52" fmla="*/ 18 w 1321"/>
              <a:gd name="T53" fmla="*/ 519 h 712"/>
              <a:gd name="T54" fmla="*/ 6 w 1321"/>
              <a:gd name="T55" fmla="*/ 493 h 712"/>
              <a:gd name="T56" fmla="*/ 0 w 1321"/>
              <a:gd name="T57" fmla="*/ 467 h 712"/>
              <a:gd name="T58" fmla="*/ 0 w 1321"/>
              <a:gd name="T59" fmla="*/ 463 h 712"/>
              <a:gd name="T60" fmla="*/ 4 w 1321"/>
              <a:gd name="T61" fmla="*/ 434 h 712"/>
              <a:gd name="T62" fmla="*/ 16 w 1321"/>
              <a:gd name="T63" fmla="*/ 397 h 712"/>
              <a:gd name="T64" fmla="*/ 50 w 1321"/>
              <a:gd name="T65" fmla="*/ 329 h 712"/>
              <a:gd name="T66" fmla="*/ 92 w 1321"/>
              <a:gd name="T67" fmla="*/ 266 h 712"/>
              <a:gd name="T68" fmla="*/ 144 w 1321"/>
              <a:gd name="T69" fmla="*/ 209 h 712"/>
              <a:gd name="T70" fmla="*/ 200 w 1321"/>
              <a:gd name="T71" fmla="*/ 157 h 712"/>
              <a:gd name="T72" fmla="*/ 265 w 1321"/>
              <a:gd name="T73" fmla="*/ 111 h 712"/>
              <a:gd name="T74" fmla="*/ 335 w 1321"/>
              <a:gd name="T75" fmla="*/ 73 h 712"/>
              <a:gd name="T76" fmla="*/ 407 w 1321"/>
              <a:gd name="T77" fmla="*/ 42 h 712"/>
              <a:gd name="T78" fmla="*/ 488 w 1321"/>
              <a:gd name="T79" fmla="*/ 19 h 712"/>
              <a:gd name="T80" fmla="*/ 570 w 1321"/>
              <a:gd name="T81" fmla="*/ 5 h 712"/>
              <a:gd name="T82" fmla="*/ 654 w 1321"/>
              <a:gd name="T83" fmla="*/ 0 h 712"/>
              <a:gd name="T84" fmla="*/ 654 w 1321"/>
              <a:gd name="T85" fmla="*/ 0 h 712"/>
              <a:gd name="T86" fmla="*/ 745 w 1321"/>
              <a:gd name="T87" fmla="*/ 5 h 712"/>
              <a:gd name="T88" fmla="*/ 831 w 1321"/>
              <a:gd name="T89" fmla="*/ 20 h 712"/>
              <a:gd name="T90" fmla="*/ 914 w 1321"/>
              <a:gd name="T91" fmla="*/ 47 h 712"/>
              <a:gd name="T92" fmla="*/ 991 w 1321"/>
              <a:gd name="T93" fmla="*/ 80 h 712"/>
              <a:gd name="T94" fmla="*/ 1062 w 1321"/>
              <a:gd name="T95" fmla="*/ 122 h 712"/>
              <a:gd name="T96" fmla="*/ 1127 w 1321"/>
              <a:gd name="T97" fmla="*/ 173 h 712"/>
              <a:gd name="T98" fmla="*/ 1185 w 1321"/>
              <a:gd name="T99" fmla="*/ 228 h 712"/>
              <a:gd name="T100" fmla="*/ 1234 w 1321"/>
              <a:gd name="T101" fmla="*/ 289 h 712"/>
              <a:gd name="T102" fmla="*/ 1276 w 1321"/>
              <a:gd name="T103" fmla="*/ 357 h 712"/>
              <a:gd name="T104" fmla="*/ 1276 w 1321"/>
              <a:gd name="T105" fmla="*/ 35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050"/>
          </a:p>
        </p:txBody>
      </p:sp>
      <p:sp>
        <p:nvSpPr>
          <p:cNvPr id="10" name="Freeform 9"/>
          <p:cNvSpPr>
            <a:spLocks/>
          </p:cNvSpPr>
          <p:nvPr/>
        </p:nvSpPr>
        <p:spPr bwMode="gray">
          <a:xfrm rot="19606182">
            <a:off x="751674" y="1228100"/>
            <a:ext cx="3513811" cy="1734275"/>
          </a:xfrm>
          <a:custGeom>
            <a:avLst/>
            <a:gdLst>
              <a:gd name="T0" fmla="*/ 1276 w 1321"/>
              <a:gd name="T1" fmla="*/ 357 h 712"/>
              <a:gd name="T2" fmla="*/ 1292 w 1321"/>
              <a:gd name="T3" fmla="*/ 394 h 712"/>
              <a:gd name="T4" fmla="*/ 1296 w 1321"/>
              <a:gd name="T5" fmla="*/ 428 h 712"/>
              <a:gd name="T6" fmla="*/ 1290 w 1321"/>
              <a:gd name="T7" fmla="*/ 459 h 712"/>
              <a:gd name="T8" fmla="*/ 1273 w 1321"/>
              <a:gd name="T9" fmla="*/ 490 h 712"/>
              <a:gd name="T10" fmla="*/ 1248 w 1321"/>
              <a:gd name="T11" fmla="*/ 516 h 712"/>
              <a:gd name="T12" fmla="*/ 1216 w 1321"/>
              <a:gd name="T13" fmla="*/ 538 h 712"/>
              <a:gd name="T14" fmla="*/ 1173 w 1321"/>
              <a:gd name="T15" fmla="*/ 559 h 712"/>
              <a:gd name="T16" fmla="*/ 1125 w 1321"/>
              <a:gd name="T17" fmla="*/ 578 h 712"/>
              <a:gd name="T18" fmla="*/ 1071 w 1321"/>
              <a:gd name="T19" fmla="*/ 594 h 712"/>
              <a:gd name="T20" fmla="*/ 1011 w 1321"/>
              <a:gd name="T21" fmla="*/ 608 h 712"/>
              <a:gd name="T22" fmla="*/ 949 w 1321"/>
              <a:gd name="T23" fmla="*/ 618 h 712"/>
              <a:gd name="T24" fmla="*/ 879 w 1321"/>
              <a:gd name="T25" fmla="*/ 627 h 712"/>
              <a:gd name="T26" fmla="*/ 808 w 1321"/>
              <a:gd name="T27" fmla="*/ 632 h 712"/>
              <a:gd name="T28" fmla="*/ 780 w 1321"/>
              <a:gd name="T29" fmla="*/ 634 h 712"/>
              <a:gd name="T30" fmla="*/ 467 w 1321"/>
              <a:gd name="T31" fmla="*/ 634 h 712"/>
              <a:gd name="T32" fmla="*/ 463 w 1321"/>
              <a:gd name="T33" fmla="*/ 634 h 712"/>
              <a:gd name="T34" fmla="*/ 401 w 1321"/>
              <a:gd name="T35" fmla="*/ 630 h 712"/>
              <a:gd name="T36" fmla="*/ 341 w 1321"/>
              <a:gd name="T37" fmla="*/ 627 h 712"/>
              <a:gd name="T38" fmla="*/ 285 w 1321"/>
              <a:gd name="T39" fmla="*/ 620 h 712"/>
              <a:gd name="T40" fmla="*/ 231 w 1321"/>
              <a:gd name="T41" fmla="*/ 614 h 712"/>
              <a:gd name="T42" fmla="*/ 182 w 1321"/>
              <a:gd name="T43" fmla="*/ 603 h 712"/>
              <a:gd name="T44" fmla="*/ 138 w 1321"/>
              <a:gd name="T45" fmla="*/ 590 h 712"/>
              <a:gd name="T46" fmla="*/ 100 w 1321"/>
              <a:gd name="T47" fmla="*/ 577 h 712"/>
              <a:gd name="T48" fmla="*/ 66 w 1321"/>
              <a:gd name="T49" fmla="*/ 561 h 712"/>
              <a:gd name="T50" fmla="*/ 38 w 1321"/>
              <a:gd name="T51" fmla="*/ 541 h 712"/>
              <a:gd name="T52" fmla="*/ 18 w 1321"/>
              <a:gd name="T53" fmla="*/ 519 h 712"/>
              <a:gd name="T54" fmla="*/ 6 w 1321"/>
              <a:gd name="T55" fmla="*/ 493 h 712"/>
              <a:gd name="T56" fmla="*/ 0 w 1321"/>
              <a:gd name="T57" fmla="*/ 467 h 712"/>
              <a:gd name="T58" fmla="*/ 0 w 1321"/>
              <a:gd name="T59" fmla="*/ 463 h 712"/>
              <a:gd name="T60" fmla="*/ 4 w 1321"/>
              <a:gd name="T61" fmla="*/ 434 h 712"/>
              <a:gd name="T62" fmla="*/ 16 w 1321"/>
              <a:gd name="T63" fmla="*/ 397 h 712"/>
              <a:gd name="T64" fmla="*/ 50 w 1321"/>
              <a:gd name="T65" fmla="*/ 329 h 712"/>
              <a:gd name="T66" fmla="*/ 92 w 1321"/>
              <a:gd name="T67" fmla="*/ 266 h 712"/>
              <a:gd name="T68" fmla="*/ 144 w 1321"/>
              <a:gd name="T69" fmla="*/ 209 h 712"/>
              <a:gd name="T70" fmla="*/ 200 w 1321"/>
              <a:gd name="T71" fmla="*/ 157 h 712"/>
              <a:gd name="T72" fmla="*/ 265 w 1321"/>
              <a:gd name="T73" fmla="*/ 111 h 712"/>
              <a:gd name="T74" fmla="*/ 335 w 1321"/>
              <a:gd name="T75" fmla="*/ 73 h 712"/>
              <a:gd name="T76" fmla="*/ 407 w 1321"/>
              <a:gd name="T77" fmla="*/ 42 h 712"/>
              <a:gd name="T78" fmla="*/ 488 w 1321"/>
              <a:gd name="T79" fmla="*/ 19 h 712"/>
              <a:gd name="T80" fmla="*/ 570 w 1321"/>
              <a:gd name="T81" fmla="*/ 5 h 712"/>
              <a:gd name="T82" fmla="*/ 654 w 1321"/>
              <a:gd name="T83" fmla="*/ 0 h 712"/>
              <a:gd name="T84" fmla="*/ 654 w 1321"/>
              <a:gd name="T85" fmla="*/ 0 h 712"/>
              <a:gd name="T86" fmla="*/ 745 w 1321"/>
              <a:gd name="T87" fmla="*/ 5 h 712"/>
              <a:gd name="T88" fmla="*/ 831 w 1321"/>
              <a:gd name="T89" fmla="*/ 20 h 712"/>
              <a:gd name="T90" fmla="*/ 914 w 1321"/>
              <a:gd name="T91" fmla="*/ 47 h 712"/>
              <a:gd name="T92" fmla="*/ 991 w 1321"/>
              <a:gd name="T93" fmla="*/ 80 h 712"/>
              <a:gd name="T94" fmla="*/ 1062 w 1321"/>
              <a:gd name="T95" fmla="*/ 122 h 712"/>
              <a:gd name="T96" fmla="*/ 1127 w 1321"/>
              <a:gd name="T97" fmla="*/ 173 h 712"/>
              <a:gd name="T98" fmla="*/ 1185 w 1321"/>
              <a:gd name="T99" fmla="*/ 228 h 712"/>
              <a:gd name="T100" fmla="*/ 1234 w 1321"/>
              <a:gd name="T101" fmla="*/ 289 h 712"/>
              <a:gd name="T102" fmla="*/ 1276 w 1321"/>
              <a:gd name="T103" fmla="*/ 357 h 712"/>
              <a:gd name="T104" fmla="*/ 1276 w 1321"/>
              <a:gd name="T105" fmla="*/ 35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050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 rot="17858355">
            <a:off x="3703463" y="1902644"/>
            <a:ext cx="501710" cy="11548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z="1050">
              <a:ea typeface="新細明體" panose="02020500000000000000" pitchFamily="18" charset="-120"/>
            </a:endParaRP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3794179" y="800743"/>
            <a:ext cx="1114693" cy="1077413"/>
            <a:chOff x="3586" y="690"/>
            <a:chExt cx="909" cy="919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3586" y="690"/>
              <a:ext cx="880" cy="919"/>
              <a:chOff x="1987" y="1191"/>
              <a:chExt cx="2384" cy="2472"/>
            </a:xfrm>
          </p:grpSpPr>
          <p:sp>
            <p:nvSpPr>
              <p:cNvPr id="27" name="Oval 13"/>
              <p:cNvSpPr>
                <a:spLocks noChangeArrowheads="1"/>
              </p:cNvSpPr>
              <p:nvPr/>
            </p:nvSpPr>
            <p:spPr bwMode="gray">
              <a:xfrm>
                <a:off x="1987" y="1191"/>
                <a:ext cx="2384" cy="247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050">
                  <a:ea typeface="新細明體" panose="02020500000000000000" pitchFamily="18" charset="-12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gray">
              <a:xfrm>
                <a:off x="2243" y="1290"/>
                <a:ext cx="1841" cy="935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sp>
          <p:nvSpPr>
            <p:cNvPr id="26" name="Text Box 15"/>
            <p:cNvSpPr txBox="1">
              <a:spLocks noChangeArrowheads="1"/>
            </p:cNvSpPr>
            <p:nvPr/>
          </p:nvSpPr>
          <p:spPr bwMode="gray">
            <a:xfrm>
              <a:off x="3591" y="722"/>
              <a:ext cx="904" cy="7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標楷體" pitchFamily="65" charset="-120"/>
                </a:rPr>
                <a:t>校長及</a:t>
              </a:r>
              <a:r>
                <a:rPr lang="en-US" altLang="zh-TW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標楷體" pitchFamily="65" charset="-120"/>
                </a:rPr>
                <a:t/>
              </a:r>
              <a:br>
                <a:rPr lang="en-US" altLang="zh-TW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標楷體" pitchFamily="65" charset="-120"/>
                </a:rPr>
              </a:br>
              <a:r>
                <a:rPr lang="zh-TW" alt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標楷體" pitchFamily="65" charset="-120"/>
                </a:rPr>
                <a:t>教師專業</a:t>
              </a:r>
              <a:r>
                <a:rPr lang="en-US" altLang="zh-TW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標楷體" pitchFamily="65" charset="-120"/>
                </a:rPr>
                <a:t/>
              </a:r>
              <a:br>
                <a:rPr lang="en-US" altLang="zh-TW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標楷體" pitchFamily="65" charset="-120"/>
                </a:rPr>
              </a:br>
              <a:r>
                <a:rPr lang="zh-TW" alt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標楷體" pitchFamily="65" charset="-120"/>
                </a:rPr>
                <a:t>發展中心</a:t>
              </a:r>
            </a:p>
          </p:txBody>
        </p:sp>
      </p:grpSp>
      <p:sp>
        <p:nvSpPr>
          <p:cNvPr id="34" name="文字方塊 33"/>
          <p:cNvSpPr txBox="1"/>
          <p:nvPr/>
        </p:nvSpPr>
        <p:spPr>
          <a:xfrm rot="3871905">
            <a:off x="3496330" y="2316529"/>
            <a:ext cx="1366430" cy="7495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地方</a:t>
            </a:r>
            <a:r>
              <a:rPr lang="en-US" altLang="zh-TW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</a:t>
            </a:r>
            <a:endParaRPr lang="en-US" altLang="zh-TW" sz="1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846273" y="1459216"/>
            <a:ext cx="1451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資源整合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才培育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體系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增能</a:t>
            </a:r>
          </a:p>
        </p:txBody>
      </p:sp>
      <p:cxnSp>
        <p:nvCxnSpPr>
          <p:cNvPr id="11" name="直線接點 10"/>
          <p:cNvCxnSpPr>
            <a:endCxn id="24" idx="25"/>
          </p:cNvCxnSpPr>
          <p:nvPr/>
        </p:nvCxnSpPr>
        <p:spPr>
          <a:xfrm>
            <a:off x="1609045" y="1164665"/>
            <a:ext cx="1286120" cy="1364768"/>
          </a:xfrm>
          <a:prstGeom prst="line">
            <a:avLst/>
          </a:prstGeom>
          <a:ln w="1270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群組 48"/>
          <p:cNvGrpSpPr/>
          <p:nvPr/>
        </p:nvGrpSpPr>
        <p:grpSpPr>
          <a:xfrm>
            <a:off x="281326" y="33468"/>
            <a:ext cx="1527494" cy="1526747"/>
            <a:chOff x="301863" y="-73383"/>
            <a:chExt cx="2036659" cy="2035662"/>
          </a:xfrm>
        </p:grpSpPr>
        <p:pic>
          <p:nvPicPr>
            <p:cNvPr id="42" name="图片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63" y="-73383"/>
              <a:ext cx="2036659" cy="203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18"/>
            <p:cNvSpPr>
              <a:spLocks noChangeArrowheads="1"/>
            </p:cNvSpPr>
            <p:nvPr/>
          </p:nvSpPr>
          <p:spPr bwMode="auto">
            <a:xfrm flipH="1">
              <a:off x="359004" y="188640"/>
              <a:ext cx="1836732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TW" altLang="en-US" sz="3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縣政府教育處</a:t>
              </a:r>
              <a:endParaRPr lang="zh-CN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 rot="19650958">
            <a:off x="1204226" y="1575440"/>
            <a:ext cx="2757542" cy="116338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263431"/>
              </a:avLst>
            </a:prstTxWarp>
            <a:spAutoFit/>
          </a:bodyPr>
          <a:lstStyle/>
          <a:p>
            <a:r>
              <a:rPr lang="zh-TW" altLang="en-US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標楷體" pitchFamily="65" charset="-120"/>
              </a:rPr>
              <a:t>教育政策整合推動</a:t>
            </a:r>
            <a:endParaRPr lang="zh-TW" altLang="en-US" sz="405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47834" y="3218083"/>
            <a:ext cx="5354134" cy="2618445"/>
            <a:chOff x="664394" y="3868043"/>
            <a:chExt cx="7138845" cy="3650481"/>
          </a:xfrm>
        </p:grpSpPr>
        <p:sp>
          <p:nvSpPr>
            <p:cNvPr id="13" name="橢圓 12"/>
            <p:cNvSpPr/>
            <p:nvPr/>
          </p:nvSpPr>
          <p:spPr>
            <a:xfrm>
              <a:off x="1446296" y="3924954"/>
              <a:ext cx="5572175" cy="1693687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手繪多邊形 43"/>
            <p:cNvSpPr/>
            <p:nvPr/>
          </p:nvSpPr>
          <p:spPr>
            <a:xfrm>
              <a:off x="2211045" y="6756524"/>
              <a:ext cx="3048000" cy="762000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8334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875" kern="1200"/>
            </a:p>
          </p:txBody>
        </p:sp>
        <p:sp>
          <p:nvSpPr>
            <p:cNvPr id="48" name="圖案 47"/>
            <p:cNvSpPr/>
            <p:nvPr/>
          </p:nvSpPr>
          <p:spPr>
            <a:xfrm>
              <a:off x="664394" y="3868043"/>
              <a:ext cx="7138845" cy="3239979"/>
            </a:xfrm>
            <a:prstGeom prst="funnel">
              <a:avLst/>
            </a:prstGeom>
            <a:solidFill>
              <a:srgbClr val="9601AF">
                <a:alpha val="4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" name="群組 50"/>
          <p:cNvGrpSpPr/>
          <p:nvPr/>
        </p:nvGrpSpPr>
        <p:grpSpPr>
          <a:xfrm>
            <a:off x="565503" y="2991970"/>
            <a:ext cx="1261884" cy="1145954"/>
            <a:chOff x="39946" y="3989294"/>
            <a:chExt cx="1682512" cy="1527938"/>
          </a:xfrm>
        </p:grpSpPr>
        <p:sp>
          <p:nvSpPr>
            <p:cNvPr id="30" name="Oval 18"/>
            <p:cNvSpPr>
              <a:spLocks noChangeArrowheads="1"/>
            </p:cNvSpPr>
            <p:nvPr/>
          </p:nvSpPr>
          <p:spPr bwMode="gray">
            <a:xfrm>
              <a:off x="147338" y="3989294"/>
              <a:ext cx="1537661" cy="152793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z="1050">
                <a:ea typeface="新細明體" panose="02020500000000000000" pitchFamily="18" charset="-120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gray">
            <a:xfrm>
              <a:off x="283053" y="4004513"/>
              <a:ext cx="1186196" cy="576615"/>
            </a:xfrm>
            <a:custGeom>
              <a:avLst/>
              <a:gdLst>
                <a:gd name="T0" fmla="*/ 1276 w 1321"/>
                <a:gd name="T1" fmla="*/ 357 h 712"/>
                <a:gd name="T2" fmla="*/ 1292 w 1321"/>
                <a:gd name="T3" fmla="*/ 394 h 712"/>
                <a:gd name="T4" fmla="*/ 1296 w 1321"/>
                <a:gd name="T5" fmla="*/ 428 h 712"/>
                <a:gd name="T6" fmla="*/ 1290 w 1321"/>
                <a:gd name="T7" fmla="*/ 459 h 712"/>
                <a:gd name="T8" fmla="*/ 1273 w 1321"/>
                <a:gd name="T9" fmla="*/ 490 h 712"/>
                <a:gd name="T10" fmla="*/ 1248 w 1321"/>
                <a:gd name="T11" fmla="*/ 516 h 712"/>
                <a:gd name="T12" fmla="*/ 1216 w 1321"/>
                <a:gd name="T13" fmla="*/ 538 h 712"/>
                <a:gd name="T14" fmla="*/ 1173 w 1321"/>
                <a:gd name="T15" fmla="*/ 559 h 712"/>
                <a:gd name="T16" fmla="*/ 1125 w 1321"/>
                <a:gd name="T17" fmla="*/ 578 h 712"/>
                <a:gd name="T18" fmla="*/ 1071 w 1321"/>
                <a:gd name="T19" fmla="*/ 594 h 712"/>
                <a:gd name="T20" fmla="*/ 1011 w 1321"/>
                <a:gd name="T21" fmla="*/ 608 h 712"/>
                <a:gd name="T22" fmla="*/ 949 w 1321"/>
                <a:gd name="T23" fmla="*/ 618 h 712"/>
                <a:gd name="T24" fmla="*/ 879 w 1321"/>
                <a:gd name="T25" fmla="*/ 627 h 712"/>
                <a:gd name="T26" fmla="*/ 808 w 1321"/>
                <a:gd name="T27" fmla="*/ 632 h 712"/>
                <a:gd name="T28" fmla="*/ 780 w 1321"/>
                <a:gd name="T29" fmla="*/ 634 h 712"/>
                <a:gd name="T30" fmla="*/ 467 w 1321"/>
                <a:gd name="T31" fmla="*/ 634 h 712"/>
                <a:gd name="T32" fmla="*/ 463 w 1321"/>
                <a:gd name="T33" fmla="*/ 634 h 712"/>
                <a:gd name="T34" fmla="*/ 401 w 1321"/>
                <a:gd name="T35" fmla="*/ 630 h 712"/>
                <a:gd name="T36" fmla="*/ 341 w 1321"/>
                <a:gd name="T37" fmla="*/ 627 h 712"/>
                <a:gd name="T38" fmla="*/ 285 w 1321"/>
                <a:gd name="T39" fmla="*/ 620 h 712"/>
                <a:gd name="T40" fmla="*/ 231 w 1321"/>
                <a:gd name="T41" fmla="*/ 614 h 712"/>
                <a:gd name="T42" fmla="*/ 182 w 1321"/>
                <a:gd name="T43" fmla="*/ 603 h 712"/>
                <a:gd name="T44" fmla="*/ 138 w 1321"/>
                <a:gd name="T45" fmla="*/ 590 h 712"/>
                <a:gd name="T46" fmla="*/ 100 w 1321"/>
                <a:gd name="T47" fmla="*/ 577 h 712"/>
                <a:gd name="T48" fmla="*/ 66 w 1321"/>
                <a:gd name="T49" fmla="*/ 561 h 712"/>
                <a:gd name="T50" fmla="*/ 38 w 1321"/>
                <a:gd name="T51" fmla="*/ 541 h 712"/>
                <a:gd name="T52" fmla="*/ 18 w 1321"/>
                <a:gd name="T53" fmla="*/ 519 h 712"/>
                <a:gd name="T54" fmla="*/ 6 w 1321"/>
                <a:gd name="T55" fmla="*/ 493 h 712"/>
                <a:gd name="T56" fmla="*/ 0 w 1321"/>
                <a:gd name="T57" fmla="*/ 467 h 712"/>
                <a:gd name="T58" fmla="*/ 0 w 1321"/>
                <a:gd name="T59" fmla="*/ 463 h 712"/>
                <a:gd name="T60" fmla="*/ 4 w 1321"/>
                <a:gd name="T61" fmla="*/ 434 h 712"/>
                <a:gd name="T62" fmla="*/ 16 w 1321"/>
                <a:gd name="T63" fmla="*/ 397 h 712"/>
                <a:gd name="T64" fmla="*/ 50 w 1321"/>
                <a:gd name="T65" fmla="*/ 329 h 712"/>
                <a:gd name="T66" fmla="*/ 92 w 1321"/>
                <a:gd name="T67" fmla="*/ 266 h 712"/>
                <a:gd name="T68" fmla="*/ 144 w 1321"/>
                <a:gd name="T69" fmla="*/ 209 h 712"/>
                <a:gd name="T70" fmla="*/ 200 w 1321"/>
                <a:gd name="T71" fmla="*/ 157 h 712"/>
                <a:gd name="T72" fmla="*/ 265 w 1321"/>
                <a:gd name="T73" fmla="*/ 111 h 712"/>
                <a:gd name="T74" fmla="*/ 335 w 1321"/>
                <a:gd name="T75" fmla="*/ 73 h 712"/>
                <a:gd name="T76" fmla="*/ 407 w 1321"/>
                <a:gd name="T77" fmla="*/ 42 h 712"/>
                <a:gd name="T78" fmla="*/ 488 w 1321"/>
                <a:gd name="T79" fmla="*/ 19 h 712"/>
                <a:gd name="T80" fmla="*/ 570 w 1321"/>
                <a:gd name="T81" fmla="*/ 5 h 712"/>
                <a:gd name="T82" fmla="*/ 654 w 1321"/>
                <a:gd name="T83" fmla="*/ 0 h 712"/>
                <a:gd name="T84" fmla="*/ 654 w 1321"/>
                <a:gd name="T85" fmla="*/ 0 h 712"/>
                <a:gd name="T86" fmla="*/ 745 w 1321"/>
                <a:gd name="T87" fmla="*/ 5 h 712"/>
                <a:gd name="T88" fmla="*/ 831 w 1321"/>
                <a:gd name="T89" fmla="*/ 20 h 712"/>
                <a:gd name="T90" fmla="*/ 914 w 1321"/>
                <a:gd name="T91" fmla="*/ 47 h 712"/>
                <a:gd name="T92" fmla="*/ 991 w 1321"/>
                <a:gd name="T93" fmla="*/ 80 h 712"/>
                <a:gd name="T94" fmla="*/ 1062 w 1321"/>
                <a:gd name="T95" fmla="*/ 122 h 712"/>
                <a:gd name="T96" fmla="*/ 1127 w 1321"/>
                <a:gd name="T97" fmla="*/ 173 h 712"/>
                <a:gd name="T98" fmla="*/ 1185 w 1321"/>
                <a:gd name="T99" fmla="*/ 228 h 712"/>
                <a:gd name="T100" fmla="*/ 1234 w 1321"/>
                <a:gd name="T101" fmla="*/ 289 h 712"/>
                <a:gd name="T102" fmla="*/ 1276 w 1321"/>
                <a:gd name="T103" fmla="*/ 357 h 712"/>
                <a:gd name="T104" fmla="*/ 1276 w 1321"/>
                <a:gd name="T105" fmla="*/ 35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gray">
            <a:xfrm>
              <a:off x="39946" y="4491116"/>
              <a:ext cx="1682512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教師研習</a:t>
              </a:r>
              <a:r>
                <a:rPr lang="en-US" altLang="zh-TW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/>
              </a:r>
              <a:br>
                <a:rPr lang="en-US" altLang="zh-TW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</a:br>
              <a:r>
                <a:rPr lang="zh-TW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中心</a:t>
              </a:r>
            </a:p>
          </p:txBody>
        </p:sp>
      </p:grpSp>
      <p:sp>
        <p:nvSpPr>
          <p:cNvPr id="41" name="Rectangle 5"/>
          <p:cNvSpPr>
            <a:spLocks noChangeArrowheads="1"/>
          </p:cNvSpPr>
          <p:nvPr/>
        </p:nvSpPr>
        <p:spPr bwMode="gray">
          <a:xfrm rot="20799265">
            <a:off x="1744870" y="3212654"/>
            <a:ext cx="1070390" cy="190536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z="1050">
              <a:ea typeface="新細明體" panose="02020500000000000000" pitchFamily="18" charset="-12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gray">
          <a:xfrm rot="11405673">
            <a:off x="4114165" y="3219770"/>
            <a:ext cx="807038" cy="16639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5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z="1050">
              <a:ea typeface="新細明體" panose="02020500000000000000" pitchFamily="18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2639396" y="2023237"/>
            <a:ext cx="1615420" cy="1676570"/>
            <a:chOff x="2857488" y="2714620"/>
            <a:chExt cx="2153893" cy="2235426"/>
          </a:xfrm>
        </p:grpSpPr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2857488" y="2714620"/>
              <a:ext cx="2153893" cy="2235426"/>
              <a:chOff x="3866" y="1635"/>
              <a:chExt cx="1792" cy="1872"/>
            </a:xfrm>
          </p:grpSpPr>
          <p:sp>
            <p:nvSpPr>
              <p:cNvPr id="23" name="Oval 18"/>
              <p:cNvSpPr>
                <a:spLocks noChangeArrowheads="1"/>
              </p:cNvSpPr>
              <p:nvPr/>
            </p:nvSpPr>
            <p:spPr bwMode="gray">
              <a:xfrm>
                <a:off x="3866" y="1635"/>
                <a:ext cx="1792" cy="1872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050">
                  <a:ea typeface="新細明體" panose="02020500000000000000" pitchFamily="18" charset="-120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gray">
              <a:xfrm>
                <a:off x="4110" y="1663"/>
                <a:ext cx="1381" cy="707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sp>
          <p:nvSpPr>
            <p:cNvPr id="33" name="Text Box 25"/>
            <p:cNvSpPr txBox="1">
              <a:spLocks noChangeArrowheads="1"/>
            </p:cNvSpPr>
            <p:nvPr/>
          </p:nvSpPr>
          <p:spPr bwMode="gray">
            <a:xfrm>
              <a:off x="3187111" y="3647526"/>
              <a:ext cx="1509096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3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4827482" y="2628415"/>
            <a:ext cx="1744332" cy="1671527"/>
            <a:chOff x="5722584" y="3504553"/>
            <a:chExt cx="2325776" cy="2228703"/>
          </a:xfrm>
        </p:grpSpPr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5722584" y="3504553"/>
              <a:ext cx="2325776" cy="2228703"/>
              <a:chOff x="2754" y="968"/>
              <a:chExt cx="1680" cy="1680"/>
            </a:xfrm>
          </p:grpSpPr>
          <p:sp>
            <p:nvSpPr>
              <p:cNvPr id="21" name="Oval 23"/>
              <p:cNvSpPr>
                <a:spLocks noChangeArrowheads="1"/>
              </p:cNvSpPr>
              <p:nvPr/>
            </p:nvSpPr>
            <p:spPr bwMode="gray">
              <a:xfrm>
                <a:off x="2754" y="968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050">
                  <a:ea typeface="新細明體" panose="02020500000000000000" pitchFamily="18" charset="-120"/>
                </a:endParaRPr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gray">
              <a:xfrm>
                <a:off x="2944" y="996"/>
                <a:ext cx="1298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050"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20" name="Text Box 25"/>
            <p:cNvSpPr txBox="1">
              <a:spLocks noChangeArrowheads="1"/>
            </p:cNvSpPr>
            <p:nvPr/>
          </p:nvSpPr>
          <p:spPr bwMode="gray">
            <a:xfrm>
              <a:off x="5822880" y="4091134"/>
              <a:ext cx="2092881" cy="123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2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國民教育</a:t>
              </a:r>
              <a:r>
                <a:rPr lang="en-US" altLang="zh-TW" sz="2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/>
              </a:r>
              <a:br>
                <a:rPr lang="en-US" altLang="zh-TW" sz="2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</a:br>
              <a:r>
                <a:rPr lang="zh-TW" altLang="en-US" sz="2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輔導團</a:t>
              </a:r>
            </a:p>
          </p:txBody>
        </p:sp>
      </p:grpSp>
      <p:sp>
        <p:nvSpPr>
          <p:cNvPr id="53" name="矩形 52"/>
          <p:cNvSpPr/>
          <p:nvPr/>
        </p:nvSpPr>
        <p:spPr>
          <a:xfrm>
            <a:off x="1746264" y="4308013"/>
            <a:ext cx="329859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en-US" sz="27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新竹縣教育研究發展</a:t>
            </a:r>
            <a:r>
              <a:rPr lang="en-US" altLang="zh-TW" sz="27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7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暨網路中心</a:t>
            </a:r>
          </a:p>
        </p:txBody>
      </p:sp>
      <p:sp>
        <p:nvSpPr>
          <p:cNvPr id="54" name="矩形 53"/>
          <p:cNvSpPr/>
          <p:nvPr/>
        </p:nvSpPr>
        <p:spPr>
          <a:xfrm>
            <a:off x="1670894" y="3730030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行政支援</a:t>
            </a:r>
            <a:endParaRPr lang="en-US" altLang="zh-TW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上-下雙向箭號 39"/>
          <p:cNvSpPr/>
          <p:nvPr/>
        </p:nvSpPr>
        <p:spPr>
          <a:xfrm rot="16200000">
            <a:off x="3123182" y="3467119"/>
            <a:ext cx="345204" cy="822720"/>
          </a:xfrm>
          <a:prstGeom prst="up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/>
          </a:p>
        </p:txBody>
      </p:sp>
      <p:sp>
        <p:nvSpPr>
          <p:cNvPr id="39" name="文字方塊 38"/>
          <p:cNvSpPr txBox="1"/>
          <p:nvPr/>
        </p:nvSpPr>
        <p:spPr>
          <a:xfrm>
            <a:off x="3737229" y="3704008"/>
            <a:ext cx="13276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專業規劃</a:t>
            </a:r>
          </a:p>
        </p:txBody>
      </p:sp>
    </p:spTree>
    <p:extLst>
      <p:ext uri="{BB962C8B-B14F-4D97-AF65-F5344CB8AC3E}">
        <p14:creationId xmlns:p14="http://schemas.microsoft.com/office/powerpoint/2010/main" val="26568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kumimoji="1"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課程教學願景推動策略</a:t>
            </a:r>
            <a:endParaRPr kumimoji="1" lang="en-US" alt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4693" name="Freeform 4"/>
          <p:cNvSpPr>
            <a:spLocks/>
          </p:cNvSpPr>
          <p:nvPr/>
        </p:nvSpPr>
        <p:spPr bwMode="ltGray">
          <a:xfrm rot="477028">
            <a:off x="330654" y="2601878"/>
            <a:ext cx="3091104" cy="2377697"/>
          </a:xfrm>
          <a:custGeom>
            <a:avLst/>
            <a:gdLst>
              <a:gd name="T0" fmla="*/ 546184 w 1299"/>
              <a:gd name="T1" fmla="*/ 1962150 h 1008"/>
              <a:gd name="T2" fmla="*/ 2341562 w 1299"/>
              <a:gd name="T3" fmla="*/ 1962150 h 1008"/>
              <a:gd name="T4" fmla="*/ 2336154 w 1299"/>
              <a:gd name="T5" fmla="*/ 613172 h 1008"/>
              <a:gd name="T6" fmla="*/ 1698038 w 1299"/>
              <a:gd name="T7" fmla="*/ 0 h 1008"/>
              <a:gd name="T8" fmla="*/ 5408 w 1299"/>
              <a:gd name="T9" fmla="*/ 0 h 1008"/>
              <a:gd name="T10" fmla="*/ 0 w 1299"/>
              <a:gd name="T11" fmla="*/ 1407376 h 1008"/>
              <a:gd name="T12" fmla="*/ 546184 w 1299"/>
              <a:gd name="T13" fmla="*/ 1962150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endParaRPr lang="zh-CN" altLang="en-US" sz="105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向右箭號 20"/>
          <p:cNvSpPr/>
          <p:nvPr/>
        </p:nvSpPr>
        <p:spPr>
          <a:xfrm rot="10800000">
            <a:off x="2185789" y="4029913"/>
            <a:ext cx="1128476" cy="909827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27000" dist="63500" dir="804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prstClr val="white"/>
              </a:solidFill>
            </a:endParaRPr>
          </a:p>
        </p:txBody>
      </p:sp>
      <p:sp>
        <p:nvSpPr>
          <p:cNvPr id="114691" name="Freeform 2"/>
          <p:cNvSpPr>
            <a:spLocks/>
          </p:cNvSpPr>
          <p:nvPr/>
        </p:nvSpPr>
        <p:spPr bwMode="ltGray">
          <a:xfrm rot="450921" flipH="1">
            <a:off x="247055" y="134699"/>
            <a:ext cx="3091104" cy="2377697"/>
          </a:xfrm>
          <a:custGeom>
            <a:avLst/>
            <a:gdLst>
              <a:gd name="T0" fmla="*/ 546184 w 1299"/>
              <a:gd name="T1" fmla="*/ 1962150 h 1008"/>
              <a:gd name="T2" fmla="*/ 2341562 w 1299"/>
              <a:gd name="T3" fmla="*/ 1962150 h 1008"/>
              <a:gd name="T4" fmla="*/ 2336154 w 1299"/>
              <a:gd name="T5" fmla="*/ 613172 h 1008"/>
              <a:gd name="T6" fmla="*/ 1698038 w 1299"/>
              <a:gd name="T7" fmla="*/ 0 h 1008"/>
              <a:gd name="T8" fmla="*/ 5408 w 1299"/>
              <a:gd name="T9" fmla="*/ 0 h 1008"/>
              <a:gd name="T10" fmla="*/ 0 w 1299"/>
              <a:gd name="T11" fmla="*/ 1407376 h 1008"/>
              <a:gd name="T12" fmla="*/ 546184 w 1299"/>
              <a:gd name="T13" fmla="*/ 1962150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270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endParaRPr lang="zh-CN" altLang="en-US" sz="105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向右箭號 19"/>
          <p:cNvSpPr/>
          <p:nvPr/>
        </p:nvSpPr>
        <p:spPr>
          <a:xfrm rot="16200000">
            <a:off x="208249" y="1281921"/>
            <a:ext cx="1137284" cy="960476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27000" dist="63500" dir="288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prstClr val="white"/>
              </a:solidFill>
            </a:endParaRPr>
          </a:p>
        </p:txBody>
      </p:sp>
      <p:sp>
        <p:nvSpPr>
          <p:cNvPr id="114694" name="Freeform 5"/>
          <p:cNvSpPr>
            <a:spLocks/>
          </p:cNvSpPr>
          <p:nvPr/>
        </p:nvSpPr>
        <p:spPr bwMode="ltGray">
          <a:xfrm rot="392495" flipH="1">
            <a:off x="3342277" y="2558383"/>
            <a:ext cx="3091104" cy="2377697"/>
          </a:xfrm>
          <a:custGeom>
            <a:avLst/>
            <a:gdLst>
              <a:gd name="T0" fmla="*/ 546184 w 1299"/>
              <a:gd name="T1" fmla="*/ 1962150 h 1008"/>
              <a:gd name="T2" fmla="*/ 2341562 w 1299"/>
              <a:gd name="T3" fmla="*/ 1962150 h 1008"/>
              <a:gd name="T4" fmla="*/ 2336154 w 1299"/>
              <a:gd name="T5" fmla="*/ 613172 h 1008"/>
              <a:gd name="T6" fmla="*/ 1698038 w 1299"/>
              <a:gd name="T7" fmla="*/ 0 h 1008"/>
              <a:gd name="T8" fmla="*/ 5408 w 1299"/>
              <a:gd name="T9" fmla="*/ 0 h 1008"/>
              <a:gd name="T10" fmla="*/ 0 w 1299"/>
              <a:gd name="T11" fmla="*/ 1407376 h 1008"/>
              <a:gd name="T12" fmla="*/ 546184 w 1299"/>
              <a:gd name="T13" fmla="*/ 1962150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270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endParaRPr lang="zh-CN" altLang="en-US" sz="105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4692" name="Freeform 3"/>
          <p:cNvSpPr>
            <a:spLocks/>
          </p:cNvSpPr>
          <p:nvPr/>
        </p:nvSpPr>
        <p:spPr bwMode="ltGray">
          <a:xfrm rot="373924">
            <a:off x="3361006" y="183869"/>
            <a:ext cx="3091104" cy="2377697"/>
          </a:xfrm>
          <a:custGeom>
            <a:avLst/>
            <a:gdLst>
              <a:gd name="T0" fmla="*/ 546184 w 1299"/>
              <a:gd name="T1" fmla="*/ 1962150 h 1008"/>
              <a:gd name="T2" fmla="*/ 2341562 w 1299"/>
              <a:gd name="T3" fmla="*/ 1962150 h 1008"/>
              <a:gd name="T4" fmla="*/ 2336154 w 1299"/>
              <a:gd name="T5" fmla="*/ 613172 h 1008"/>
              <a:gd name="T6" fmla="*/ 1698038 w 1299"/>
              <a:gd name="T7" fmla="*/ 0 h 1008"/>
              <a:gd name="T8" fmla="*/ 5408 w 1299"/>
              <a:gd name="T9" fmla="*/ 0 h 1008"/>
              <a:gd name="T10" fmla="*/ 0 w 1299"/>
              <a:gd name="T11" fmla="*/ 1407376 h 1008"/>
              <a:gd name="T12" fmla="*/ 546184 w 1299"/>
              <a:gd name="T13" fmla="*/ 1962150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black">
          <a:xfrm>
            <a:off x="604239" y="382329"/>
            <a:ext cx="218468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實踐成效</a:t>
            </a:r>
            <a:endParaRPr lang="en-US" altLang="zh-CN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black">
          <a:xfrm>
            <a:off x="4347102" y="436335"/>
            <a:ext cx="217070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課程領導</a:t>
            </a:r>
            <a:endParaRPr lang="en-US" altLang="zh-CN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black">
          <a:xfrm>
            <a:off x="242647" y="4137925"/>
            <a:ext cx="212954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教學專業</a:t>
            </a:r>
            <a:endParaRPr lang="en-US" altLang="zh-CN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black">
          <a:xfrm>
            <a:off x="3981372" y="4108743"/>
            <a:ext cx="232225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</a:t>
            </a:r>
            <a:endParaRPr lang="en-US" altLang="zh-CN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3472131" y="295236"/>
            <a:ext cx="1128476" cy="909827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27000" dist="1016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prstClr val="white"/>
              </a:solidFill>
            </a:endParaRPr>
          </a:p>
        </p:txBody>
      </p:sp>
      <p:sp>
        <p:nvSpPr>
          <p:cNvPr id="22" name="向右箭號 21"/>
          <p:cNvSpPr/>
          <p:nvPr/>
        </p:nvSpPr>
        <p:spPr>
          <a:xfrm rot="5400000">
            <a:off x="5403850" y="2752713"/>
            <a:ext cx="1137284" cy="96169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52400" dist="635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 dirty="0">
              <a:solidFill>
                <a:prstClr val="white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455296" y="490956"/>
            <a:ext cx="9733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精進</a:t>
            </a:r>
            <a:endParaRPr lang="en-US" altLang="zh-CN" sz="30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24561" y="1375344"/>
            <a:ext cx="4332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反饋</a:t>
            </a:r>
            <a:endParaRPr lang="en-US" altLang="zh-CN" sz="30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348784" y="4227994"/>
            <a:ext cx="11018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endParaRPr lang="en-US" altLang="zh-CN" sz="30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5706763" y="2670625"/>
            <a:ext cx="4814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469900" dir="4200000" sx="63000" sy="63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健全</a:t>
            </a:r>
            <a:endParaRPr lang="en-US" altLang="zh-CN" sz="30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04664" y="2679762"/>
            <a:ext cx="19590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→素養導向教學 →校本課程建構   </a:t>
            </a:r>
            <a:r>
              <a:rPr lang="en-US" altLang="zh-TW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→教師專長授課</a:t>
            </a:r>
            <a:r>
              <a:rPr lang="en-US" altLang="zh-TW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→初任教師導入</a:t>
            </a:r>
            <a:endParaRPr lang="en-US" altLang="zh-TW" sz="1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→發展系統研究</a:t>
            </a:r>
            <a:endParaRPr lang="en-US" altLang="zh-CN" sz="1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3353247" y="3643848"/>
            <a:ext cx="2753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8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→整合地方教育輔導體系</a:t>
            </a:r>
            <a:endParaRPr lang="en-US" altLang="zh-TW" sz="18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8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↓貫穿縣校兩級輔導人才</a:t>
            </a:r>
            <a:endParaRPr lang="en-US" altLang="zh-CN" sz="18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89709" y="961487"/>
            <a:ext cx="2360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→師生素養學習展能</a:t>
            </a:r>
            <a:r>
              <a:rPr lang="en-US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→深化成效評估機制</a:t>
            </a:r>
            <a:endPara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2089461" y="1531356"/>
            <a:ext cx="2592141" cy="1939957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blurRad="533400" dist="355600" dir="78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en-US" altLang="zh-TW" sz="3000" b="1" dirty="0">
              <a:solidFill>
                <a:srgbClr val="3333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2889054" y="1437624"/>
            <a:ext cx="1026000" cy="1026000"/>
            <a:chOff x="5349" y="477983"/>
            <a:chExt cx="1368000" cy="1368000"/>
          </a:xfrm>
        </p:grpSpPr>
        <p:sp>
          <p:nvSpPr>
            <p:cNvPr id="32" name="橢圓 31"/>
            <p:cNvSpPr/>
            <p:nvPr/>
          </p:nvSpPr>
          <p:spPr>
            <a:xfrm>
              <a:off x="5349" y="477983"/>
              <a:ext cx="1368000" cy="1368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文字方塊 32"/>
            <p:cNvSpPr txBox="1"/>
            <p:nvPr/>
          </p:nvSpPr>
          <p:spPr>
            <a:xfrm>
              <a:off x="33470" y="593179"/>
              <a:ext cx="1121308" cy="11148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zh-TW" alt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校本課程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132856" y="2007959"/>
            <a:ext cx="1080120" cy="1026000"/>
            <a:chOff x="-392943" y="477983"/>
            <a:chExt cx="1368001" cy="1368000"/>
          </a:xfrm>
        </p:grpSpPr>
        <p:sp>
          <p:nvSpPr>
            <p:cNvPr id="41" name="橢圓 40"/>
            <p:cNvSpPr/>
            <p:nvPr/>
          </p:nvSpPr>
          <p:spPr>
            <a:xfrm>
              <a:off x="-392942" y="477983"/>
              <a:ext cx="1368000" cy="1368000"/>
            </a:xfrm>
            <a:prstGeom prst="ellipse">
              <a:avLst/>
            </a:prstGeom>
            <a:solidFill>
              <a:srgbClr val="003300"/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文字方塊 41"/>
            <p:cNvSpPr txBox="1"/>
            <p:nvPr/>
          </p:nvSpPr>
          <p:spPr>
            <a:xfrm>
              <a:off x="-392943" y="509624"/>
              <a:ext cx="1259002" cy="11148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zh-TW" altLang="en-US" sz="2400" dirty="0">
                  <a:solidFill>
                    <a:srgbClr val="66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公開授課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2942946" y="2463738"/>
            <a:ext cx="1026000" cy="1026000"/>
            <a:chOff x="-432376" y="1119194"/>
            <a:chExt cx="1368000" cy="1368000"/>
          </a:xfrm>
        </p:grpSpPr>
        <p:sp>
          <p:nvSpPr>
            <p:cNvPr id="35" name="橢圓 34"/>
            <p:cNvSpPr/>
            <p:nvPr/>
          </p:nvSpPr>
          <p:spPr>
            <a:xfrm>
              <a:off x="-432376" y="1119194"/>
              <a:ext cx="1368000" cy="1368000"/>
            </a:xfrm>
            <a:prstGeom prst="ellipse">
              <a:avLst/>
            </a:prstGeom>
            <a:solidFill>
              <a:srgbClr val="480048"/>
            </a:solidFill>
            <a:ln w="57150">
              <a:solidFill>
                <a:srgbClr val="A86ED4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文字方塊 35"/>
            <p:cNvSpPr txBox="1"/>
            <p:nvPr/>
          </p:nvSpPr>
          <p:spPr>
            <a:xfrm>
              <a:off x="-406664" y="1276371"/>
              <a:ext cx="1270432" cy="1114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zh-TW" altLang="en-US" sz="2400" dirty="0">
                  <a:solidFill>
                    <a:srgbClr val="FF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素養教</a:t>
              </a:r>
              <a:r>
                <a:rPr lang="en-US" altLang="zh-TW" sz="2400" dirty="0">
                  <a:solidFill>
                    <a:srgbClr val="FF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&amp;</a:t>
              </a:r>
              <a:r>
                <a:rPr lang="zh-TW" altLang="en-US" sz="2400" dirty="0">
                  <a:solidFill>
                    <a:srgbClr val="FF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評</a:t>
              </a: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3699030" y="1869672"/>
            <a:ext cx="1026000" cy="1026000"/>
            <a:chOff x="-649258" y="293600"/>
            <a:chExt cx="1368000" cy="1368000"/>
          </a:xfrm>
        </p:grpSpPr>
        <p:sp>
          <p:nvSpPr>
            <p:cNvPr id="38" name="橢圓 37"/>
            <p:cNvSpPr/>
            <p:nvPr/>
          </p:nvSpPr>
          <p:spPr>
            <a:xfrm>
              <a:off x="-649258" y="293600"/>
              <a:ext cx="1368000" cy="1368000"/>
            </a:xfrm>
            <a:prstGeom prst="ellipse">
              <a:avLst/>
            </a:prstGeom>
            <a:solidFill>
              <a:srgbClr val="000066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文字方塊 38"/>
            <p:cNvSpPr txBox="1"/>
            <p:nvPr/>
          </p:nvSpPr>
          <p:spPr>
            <a:xfrm>
              <a:off x="-609502" y="469404"/>
              <a:ext cx="1140701" cy="11148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zh-TW" altLang="en-US" sz="2400" dirty="0">
                  <a:solidFill>
                    <a:srgbClr val="CC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課綱認同</a:t>
              </a:r>
            </a:p>
          </p:txBody>
        </p:sp>
      </p:grp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4452699" y="1019510"/>
            <a:ext cx="2520028" cy="162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dist">
              <a:lnSpc>
                <a:spcPct val="90000"/>
              </a:lnSpc>
            </a:pP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→落實</a:t>
            </a:r>
            <a:r>
              <a:rPr lang="en-US" altLang="zh-TW" sz="18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微軟正黑體"/>
              </a:rPr>
              <a:t>課發會功能運作</a:t>
            </a:r>
            <a:endParaRPr lang="en-US" altLang="zh-TW" sz="15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</a:pPr>
            <a:r>
              <a:rPr lang="en-US" altLang="zh-TW" sz="21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→</a:t>
            </a:r>
            <a:r>
              <a:rPr lang="en-US" altLang="zh-TW" sz="18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微軟正黑體"/>
              </a:rPr>
              <a:t>建構學校本位課程</a:t>
            </a:r>
            <a:r>
              <a:rPr lang="en-US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→校長策略聯盟社群</a:t>
            </a:r>
            <a:r>
              <a:rPr lang="en-US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→輔導員團隊促進</a:t>
            </a:r>
            <a:endParaRPr lang="en-US" altLang="zh-TW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90000"/>
              </a:lnSpc>
              <a:defRPr/>
            </a:pP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→領域召集人動員</a:t>
            </a:r>
            <a:endParaRPr lang="en-US" altLang="zh-TW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90000"/>
              </a:lnSpc>
              <a:defRPr/>
            </a:pP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→社群召集人增能</a:t>
            </a:r>
            <a:endParaRPr lang="en-US" altLang="zh-TW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29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0628" y="303499"/>
            <a:ext cx="66479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輔導體系的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系統思考</a:t>
            </a: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分進合擊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25" y="946432"/>
            <a:ext cx="6251414" cy="40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0628" y="303499"/>
            <a:ext cx="66479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輔導體系的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系統思考</a:t>
            </a: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分進合擊</a:t>
            </a:r>
          </a:p>
        </p:txBody>
      </p:sp>
      <p:sp>
        <p:nvSpPr>
          <p:cNvPr id="5" name="矩形 4"/>
          <p:cNvSpPr/>
          <p:nvPr/>
        </p:nvSpPr>
        <p:spPr>
          <a:xfrm>
            <a:off x="1619511" y="1005576"/>
            <a:ext cx="352404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共通目標：教師專業發展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t="20909" r="9489" b="11819"/>
          <a:stretch/>
        </p:blipFill>
        <p:spPr>
          <a:xfrm>
            <a:off x="57150" y="1328477"/>
            <a:ext cx="6854019" cy="38135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66" t="57547" r="34460" b="31895"/>
          <a:stretch/>
        </p:blipFill>
        <p:spPr>
          <a:xfrm>
            <a:off x="3765666" y="1858373"/>
            <a:ext cx="581891" cy="59851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406" t="44350" r="31243" b="44945"/>
          <a:stretch/>
        </p:blipFill>
        <p:spPr>
          <a:xfrm>
            <a:off x="2560320" y="4015048"/>
            <a:ext cx="640080" cy="6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1"/>
          <p:cNvSpPr txBox="1">
            <a:spLocks/>
          </p:cNvSpPr>
          <p:nvPr/>
        </p:nvSpPr>
        <p:spPr>
          <a:xfrm>
            <a:off x="2942946" y="249492"/>
            <a:ext cx="3807804" cy="7492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800">
              <a:spcBef>
                <a:spcPct val="0"/>
              </a:spcBef>
              <a:buClrTx/>
              <a:defRPr/>
            </a:pPr>
            <a:r>
              <a:rPr lang="zh-TW" altLang="en-US" sz="33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輔導體系縱橫盤整</a:t>
            </a:r>
          </a:p>
        </p:txBody>
      </p:sp>
      <p:sp>
        <p:nvSpPr>
          <p:cNvPr id="28" name="向右箭號 27"/>
          <p:cNvSpPr/>
          <p:nvPr/>
        </p:nvSpPr>
        <p:spPr>
          <a:xfrm>
            <a:off x="26622" y="-21980"/>
            <a:ext cx="1269522" cy="124358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27000" dist="1016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prstClr val="white"/>
              </a:solidFill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-27384" y="303499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健全</a:t>
            </a:r>
            <a:endParaRPr lang="en-US" altLang="zh-CN" sz="36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black">
          <a:xfrm>
            <a:off x="864609" y="-39049"/>
            <a:ext cx="2484276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</a:t>
            </a:r>
            <a:endParaRPr lang="en-US" altLang="zh-CN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42900" y="962063"/>
            <a:ext cx="6172200" cy="857250"/>
          </a:xfrm>
        </p:spPr>
        <p:txBody>
          <a:bodyPr/>
          <a:lstStyle/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362248" y="899771"/>
            <a:ext cx="6162596" cy="668455"/>
          </a:xfrm>
          <a:custGeom>
            <a:avLst/>
            <a:gdLst>
              <a:gd name="connsiteX0" fmla="*/ 0 w 6162596"/>
              <a:gd name="connsiteY0" fmla="*/ 66846 h 668455"/>
              <a:gd name="connsiteX1" fmla="*/ 66846 w 6162596"/>
              <a:gd name="connsiteY1" fmla="*/ 0 h 668455"/>
              <a:gd name="connsiteX2" fmla="*/ 6095751 w 6162596"/>
              <a:gd name="connsiteY2" fmla="*/ 0 h 668455"/>
              <a:gd name="connsiteX3" fmla="*/ 6162597 w 6162596"/>
              <a:gd name="connsiteY3" fmla="*/ 66846 h 668455"/>
              <a:gd name="connsiteX4" fmla="*/ 6162596 w 6162596"/>
              <a:gd name="connsiteY4" fmla="*/ 601610 h 668455"/>
              <a:gd name="connsiteX5" fmla="*/ 6095750 w 6162596"/>
              <a:gd name="connsiteY5" fmla="*/ 668456 h 668455"/>
              <a:gd name="connsiteX6" fmla="*/ 66846 w 6162596"/>
              <a:gd name="connsiteY6" fmla="*/ 668455 h 668455"/>
              <a:gd name="connsiteX7" fmla="*/ 0 w 6162596"/>
              <a:gd name="connsiteY7" fmla="*/ 601609 h 668455"/>
              <a:gd name="connsiteX8" fmla="*/ 0 w 6162596"/>
              <a:gd name="connsiteY8" fmla="*/ 66846 h 66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2596" h="668455">
                <a:moveTo>
                  <a:pt x="0" y="66846"/>
                </a:moveTo>
                <a:cubicBezTo>
                  <a:pt x="0" y="29928"/>
                  <a:pt x="29928" y="0"/>
                  <a:pt x="66846" y="0"/>
                </a:cubicBezTo>
                <a:lnTo>
                  <a:pt x="6095751" y="0"/>
                </a:lnTo>
                <a:cubicBezTo>
                  <a:pt x="6132669" y="0"/>
                  <a:pt x="6162597" y="29928"/>
                  <a:pt x="6162597" y="66846"/>
                </a:cubicBezTo>
                <a:cubicBezTo>
                  <a:pt x="6162597" y="245101"/>
                  <a:pt x="6162596" y="423355"/>
                  <a:pt x="6162596" y="601610"/>
                </a:cubicBezTo>
                <a:cubicBezTo>
                  <a:pt x="6162596" y="638528"/>
                  <a:pt x="6132668" y="668456"/>
                  <a:pt x="6095750" y="668456"/>
                </a:cubicBezTo>
                <a:lnTo>
                  <a:pt x="66846" y="668455"/>
                </a:lnTo>
                <a:cubicBezTo>
                  <a:pt x="29928" y="668455"/>
                  <a:pt x="0" y="638527"/>
                  <a:pt x="0" y="601609"/>
                </a:cubicBezTo>
                <a:lnTo>
                  <a:pt x="0" y="668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88" tIns="99588" rIns="99588" bIns="99588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1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教學輔導體系</a:t>
            </a:r>
            <a:endParaRPr lang="en-US" altLang="zh-TW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42900" y="1567552"/>
            <a:ext cx="696907" cy="698702"/>
          </a:xfrm>
          <a:custGeom>
            <a:avLst/>
            <a:gdLst>
              <a:gd name="connsiteX0" fmla="*/ 0 w 696907"/>
              <a:gd name="connsiteY0" fmla="*/ 69691 h 698702"/>
              <a:gd name="connsiteX1" fmla="*/ 69691 w 696907"/>
              <a:gd name="connsiteY1" fmla="*/ 0 h 698702"/>
              <a:gd name="connsiteX2" fmla="*/ 627216 w 696907"/>
              <a:gd name="connsiteY2" fmla="*/ 0 h 698702"/>
              <a:gd name="connsiteX3" fmla="*/ 696907 w 696907"/>
              <a:gd name="connsiteY3" fmla="*/ 69691 h 698702"/>
              <a:gd name="connsiteX4" fmla="*/ 696907 w 696907"/>
              <a:gd name="connsiteY4" fmla="*/ 629011 h 698702"/>
              <a:gd name="connsiteX5" fmla="*/ 627216 w 696907"/>
              <a:gd name="connsiteY5" fmla="*/ 698702 h 698702"/>
              <a:gd name="connsiteX6" fmla="*/ 69691 w 696907"/>
              <a:gd name="connsiteY6" fmla="*/ 698702 h 698702"/>
              <a:gd name="connsiteX7" fmla="*/ 0 w 696907"/>
              <a:gd name="connsiteY7" fmla="*/ 629011 h 698702"/>
              <a:gd name="connsiteX8" fmla="*/ 0 w 696907"/>
              <a:gd name="connsiteY8" fmla="*/ 69691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907" h="698702">
                <a:moveTo>
                  <a:pt x="0" y="69691"/>
                </a:moveTo>
                <a:cubicBezTo>
                  <a:pt x="0" y="31202"/>
                  <a:pt x="31202" y="0"/>
                  <a:pt x="69691" y="0"/>
                </a:cubicBezTo>
                <a:lnTo>
                  <a:pt x="627216" y="0"/>
                </a:lnTo>
                <a:cubicBezTo>
                  <a:pt x="665705" y="0"/>
                  <a:pt x="696907" y="31202"/>
                  <a:pt x="696907" y="69691"/>
                </a:cubicBezTo>
                <a:lnTo>
                  <a:pt x="696907" y="629011"/>
                </a:lnTo>
                <a:cubicBezTo>
                  <a:pt x="696907" y="667500"/>
                  <a:pt x="665705" y="698702"/>
                  <a:pt x="627216" y="698702"/>
                </a:cubicBezTo>
                <a:lnTo>
                  <a:pt x="69691" y="698702"/>
                </a:lnTo>
                <a:cubicBezTo>
                  <a:pt x="31202" y="698702"/>
                  <a:pt x="0" y="667500"/>
                  <a:pt x="0" y="629011"/>
                </a:cubicBezTo>
                <a:lnTo>
                  <a:pt x="0" y="6969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802" tIns="92802" rIns="92802" bIns="92802" numCol="1" spcCol="1270" anchor="ctr" anchorCtr="0">
            <a:noAutofit/>
          </a:bodyPr>
          <a:lstStyle/>
          <a:p>
            <a:pPr lvl="0" algn="ctr" defTabSz="2578100">
              <a:lnSpc>
                <a:spcPts val="372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9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體系</a:t>
            </a:r>
            <a:endParaRPr lang="zh-TW" altLang="en-US" sz="1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321600" y="2324210"/>
            <a:ext cx="709524" cy="698702"/>
          </a:xfrm>
          <a:custGeom>
            <a:avLst/>
            <a:gdLst>
              <a:gd name="connsiteX0" fmla="*/ 0 w 709524"/>
              <a:gd name="connsiteY0" fmla="*/ 69870 h 698702"/>
              <a:gd name="connsiteX1" fmla="*/ 69870 w 709524"/>
              <a:gd name="connsiteY1" fmla="*/ 0 h 698702"/>
              <a:gd name="connsiteX2" fmla="*/ 639654 w 709524"/>
              <a:gd name="connsiteY2" fmla="*/ 0 h 698702"/>
              <a:gd name="connsiteX3" fmla="*/ 709524 w 709524"/>
              <a:gd name="connsiteY3" fmla="*/ 69870 h 698702"/>
              <a:gd name="connsiteX4" fmla="*/ 709524 w 709524"/>
              <a:gd name="connsiteY4" fmla="*/ 628832 h 698702"/>
              <a:gd name="connsiteX5" fmla="*/ 639654 w 709524"/>
              <a:gd name="connsiteY5" fmla="*/ 698702 h 698702"/>
              <a:gd name="connsiteX6" fmla="*/ 69870 w 709524"/>
              <a:gd name="connsiteY6" fmla="*/ 698702 h 698702"/>
              <a:gd name="connsiteX7" fmla="*/ 0 w 709524"/>
              <a:gd name="connsiteY7" fmla="*/ 628832 h 698702"/>
              <a:gd name="connsiteX8" fmla="*/ 0 w 709524"/>
              <a:gd name="connsiteY8" fmla="*/ 69870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524" h="698702">
                <a:moveTo>
                  <a:pt x="0" y="69870"/>
                </a:moveTo>
                <a:cubicBezTo>
                  <a:pt x="0" y="31282"/>
                  <a:pt x="31282" y="0"/>
                  <a:pt x="69870" y="0"/>
                </a:cubicBezTo>
                <a:lnTo>
                  <a:pt x="639654" y="0"/>
                </a:lnTo>
                <a:cubicBezTo>
                  <a:pt x="678242" y="0"/>
                  <a:pt x="709524" y="31282"/>
                  <a:pt x="709524" y="69870"/>
                </a:cubicBezTo>
                <a:lnTo>
                  <a:pt x="709524" y="628832"/>
                </a:lnTo>
                <a:cubicBezTo>
                  <a:pt x="709524" y="667420"/>
                  <a:pt x="678242" y="698702"/>
                  <a:pt x="639654" y="698702"/>
                </a:cubicBezTo>
                <a:lnTo>
                  <a:pt x="69870" y="698702"/>
                </a:lnTo>
                <a:cubicBezTo>
                  <a:pt x="31282" y="698702"/>
                  <a:pt x="0" y="667420"/>
                  <a:pt x="0" y="628832"/>
                </a:cubicBezTo>
                <a:lnTo>
                  <a:pt x="0" y="6987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64" tIns="96664" rIns="96664" bIns="96664" numCol="1" spcCol="1270" anchor="ctr" anchorCtr="0">
            <a:noAutofit/>
          </a:bodyPr>
          <a:lstStyle/>
          <a:p>
            <a:pPr algn="ctr" defTabSz="2578100">
              <a:lnSpc>
                <a:spcPts val="3000"/>
              </a:lnSpc>
              <a:spcBef>
                <a:spcPct val="0"/>
              </a:spcBef>
            </a:pPr>
            <a:r>
              <a:rPr lang="zh-TW" altLang="en-U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</a:t>
            </a:r>
            <a:r>
              <a:rPr lang="en-US" altLang="zh-TW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名稱</a:t>
            </a:r>
          </a:p>
        </p:txBody>
      </p:sp>
      <p:sp>
        <p:nvSpPr>
          <p:cNvPr id="18" name="手繪多邊形 17"/>
          <p:cNvSpPr/>
          <p:nvPr/>
        </p:nvSpPr>
        <p:spPr>
          <a:xfrm>
            <a:off x="294843" y="3127274"/>
            <a:ext cx="724288" cy="698702"/>
          </a:xfrm>
          <a:custGeom>
            <a:avLst/>
            <a:gdLst>
              <a:gd name="connsiteX0" fmla="*/ 0 w 724288"/>
              <a:gd name="connsiteY0" fmla="*/ 69870 h 698702"/>
              <a:gd name="connsiteX1" fmla="*/ 69870 w 724288"/>
              <a:gd name="connsiteY1" fmla="*/ 0 h 698702"/>
              <a:gd name="connsiteX2" fmla="*/ 654418 w 724288"/>
              <a:gd name="connsiteY2" fmla="*/ 0 h 698702"/>
              <a:gd name="connsiteX3" fmla="*/ 724288 w 724288"/>
              <a:gd name="connsiteY3" fmla="*/ 69870 h 698702"/>
              <a:gd name="connsiteX4" fmla="*/ 724288 w 724288"/>
              <a:gd name="connsiteY4" fmla="*/ 628832 h 698702"/>
              <a:gd name="connsiteX5" fmla="*/ 654418 w 724288"/>
              <a:gd name="connsiteY5" fmla="*/ 698702 h 698702"/>
              <a:gd name="connsiteX6" fmla="*/ 69870 w 724288"/>
              <a:gd name="connsiteY6" fmla="*/ 698702 h 698702"/>
              <a:gd name="connsiteX7" fmla="*/ 0 w 724288"/>
              <a:gd name="connsiteY7" fmla="*/ 628832 h 698702"/>
              <a:gd name="connsiteX8" fmla="*/ 0 w 724288"/>
              <a:gd name="connsiteY8" fmla="*/ 69870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88" h="698702">
                <a:moveTo>
                  <a:pt x="0" y="69870"/>
                </a:moveTo>
                <a:cubicBezTo>
                  <a:pt x="0" y="31282"/>
                  <a:pt x="31282" y="0"/>
                  <a:pt x="69870" y="0"/>
                </a:cubicBezTo>
                <a:lnTo>
                  <a:pt x="654418" y="0"/>
                </a:lnTo>
                <a:cubicBezTo>
                  <a:pt x="693006" y="0"/>
                  <a:pt x="724288" y="31282"/>
                  <a:pt x="724288" y="69870"/>
                </a:cubicBezTo>
                <a:lnTo>
                  <a:pt x="724288" y="628832"/>
                </a:lnTo>
                <a:cubicBezTo>
                  <a:pt x="724288" y="667420"/>
                  <a:pt x="693006" y="698702"/>
                  <a:pt x="654418" y="698702"/>
                </a:cubicBezTo>
                <a:lnTo>
                  <a:pt x="69870" y="698702"/>
                </a:lnTo>
                <a:cubicBezTo>
                  <a:pt x="31282" y="698702"/>
                  <a:pt x="0" y="667420"/>
                  <a:pt x="0" y="628832"/>
                </a:cubicBezTo>
                <a:lnTo>
                  <a:pt x="0" y="6987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64" tIns="96664" rIns="96664" bIns="96664" numCol="1" spcCol="1270" anchor="ctr" anchorCtr="0">
            <a:noAutofit/>
          </a:bodyPr>
          <a:lstStyle/>
          <a:p>
            <a:pPr algn="ctr" defTabSz="2578100">
              <a:lnSpc>
                <a:spcPts val="3000"/>
              </a:lnSpc>
              <a:spcBef>
                <a:spcPct val="0"/>
              </a:spcBef>
            </a:pPr>
            <a:r>
              <a:rPr lang="zh-TW" altLang="en-U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</a:t>
            </a:r>
            <a:r>
              <a:rPr lang="en-US" altLang="zh-TW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對象</a:t>
            </a:r>
          </a:p>
        </p:txBody>
      </p:sp>
      <p:sp>
        <p:nvSpPr>
          <p:cNvPr id="19" name="手繪多邊形 18"/>
          <p:cNvSpPr/>
          <p:nvPr/>
        </p:nvSpPr>
        <p:spPr>
          <a:xfrm>
            <a:off x="278908" y="3893501"/>
            <a:ext cx="760900" cy="698702"/>
          </a:xfrm>
          <a:custGeom>
            <a:avLst/>
            <a:gdLst>
              <a:gd name="connsiteX0" fmla="*/ 0 w 1536951"/>
              <a:gd name="connsiteY0" fmla="*/ 69870 h 698702"/>
              <a:gd name="connsiteX1" fmla="*/ 69870 w 1536951"/>
              <a:gd name="connsiteY1" fmla="*/ 0 h 698702"/>
              <a:gd name="connsiteX2" fmla="*/ 1467081 w 1536951"/>
              <a:gd name="connsiteY2" fmla="*/ 0 h 698702"/>
              <a:gd name="connsiteX3" fmla="*/ 1536951 w 1536951"/>
              <a:gd name="connsiteY3" fmla="*/ 69870 h 698702"/>
              <a:gd name="connsiteX4" fmla="*/ 1536951 w 1536951"/>
              <a:gd name="connsiteY4" fmla="*/ 628832 h 698702"/>
              <a:gd name="connsiteX5" fmla="*/ 1467081 w 1536951"/>
              <a:gd name="connsiteY5" fmla="*/ 698702 h 698702"/>
              <a:gd name="connsiteX6" fmla="*/ 69870 w 1536951"/>
              <a:gd name="connsiteY6" fmla="*/ 698702 h 698702"/>
              <a:gd name="connsiteX7" fmla="*/ 0 w 1536951"/>
              <a:gd name="connsiteY7" fmla="*/ 628832 h 698702"/>
              <a:gd name="connsiteX8" fmla="*/ 0 w 1536951"/>
              <a:gd name="connsiteY8" fmla="*/ 69870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6951" h="698702">
                <a:moveTo>
                  <a:pt x="0" y="69870"/>
                </a:moveTo>
                <a:cubicBezTo>
                  <a:pt x="0" y="31282"/>
                  <a:pt x="31282" y="0"/>
                  <a:pt x="69870" y="0"/>
                </a:cubicBezTo>
                <a:lnTo>
                  <a:pt x="1467081" y="0"/>
                </a:lnTo>
                <a:cubicBezTo>
                  <a:pt x="1505669" y="0"/>
                  <a:pt x="1536951" y="31282"/>
                  <a:pt x="1536951" y="69870"/>
                </a:cubicBezTo>
                <a:lnTo>
                  <a:pt x="1536951" y="628832"/>
                </a:lnTo>
                <a:cubicBezTo>
                  <a:pt x="1536951" y="667420"/>
                  <a:pt x="1505669" y="698702"/>
                  <a:pt x="1467081" y="698702"/>
                </a:cubicBezTo>
                <a:lnTo>
                  <a:pt x="69870" y="698702"/>
                </a:lnTo>
                <a:cubicBezTo>
                  <a:pt x="31282" y="698702"/>
                  <a:pt x="0" y="667420"/>
                  <a:pt x="0" y="628832"/>
                </a:cubicBezTo>
                <a:lnTo>
                  <a:pt x="0" y="6987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96664" tIns="96664" rIns="96664" bIns="96664" numCol="1" spcCol="1270" anchor="ctr" anchorCtr="0">
            <a:noAutofit/>
          </a:bodyPr>
          <a:lstStyle/>
          <a:p>
            <a:pPr lvl="0" algn="ctr" defTabSz="2578100">
              <a:lnSpc>
                <a:spcPts val="3000"/>
              </a:lnSpc>
              <a:spcBef>
                <a:spcPct val="0"/>
              </a:spcBef>
            </a:pPr>
            <a:r>
              <a:rPr lang="zh-TW" altLang="en-US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</a:t>
            </a:r>
            <a:r>
              <a:rPr lang="en-US" altLang="zh-TW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內涵</a:t>
            </a:r>
            <a:endParaRPr lang="zh-TW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1043187" y="1590873"/>
            <a:ext cx="2558567" cy="698702"/>
          </a:xfrm>
          <a:custGeom>
            <a:avLst/>
            <a:gdLst>
              <a:gd name="connsiteX0" fmla="*/ 0 w 2161948"/>
              <a:gd name="connsiteY0" fmla="*/ 69870 h 698702"/>
              <a:gd name="connsiteX1" fmla="*/ 69870 w 2161948"/>
              <a:gd name="connsiteY1" fmla="*/ 0 h 698702"/>
              <a:gd name="connsiteX2" fmla="*/ 2092078 w 2161948"/>
              <a:gd name="connsiteY2" fmla="*/ 0 h 698702"/>
              <a:gd name="connsiteX3" fmla="*/ 2161948 w 2161948"/>
              <a:gd name="connsiteY3" fmla="*/ 69870 h 698702"/>
              <a:gd name="connsiteX4" fmla="*/ 2161948 w 2161948"/>
              <a:gd name="connsiteY4" fmla="*/ 628832 h 698702"/>
              <a:gd name="connsiteX5" fmla="*/ 2092078 w 2161948"/>
              <a:gd name="connsiteY5" fmla="*/ 698702 h 698702"/>
              <a:gd name="connsiteX6" fmla="*/ 69870 w 2161948"/>
              <a:gd name="connsiteY6" fmla="*/ 698702 h 698702"/>
              <a:gd name="connsiteX7" fmla="*/ 0 w 2161948"/>
              <a:gd name="connsiteY7" fmla="*/ 628832 h 698702"/>
              <a:gd name="connsiteX8" fmla="*/ 0 w 2161948"/>
              <a:gd name="connsiteY8" fmla="*/ 69870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948" h="698702">
                <a:moveTo>
                  <a:pt x="0" y="69870"/>
                </a:moveTo>
                <a:cubicBezTo>
                  <a:pt x="0" y="31282"/>
                  <a:pt x="31282" y="0"/>
                  <a:pt x="69870" y="0"/>
                </a:cubicBezTo>
                <a:lnTo>
                  <a:pt x="2092078" y="0"/>
                </a:lnTo>
                <a:cubicBezTo>
                  <a:pt x="2130666" y="0"/>
                  <a:pt x="2161948" y="31282"/>
                  <a:pt x="2161948" y="69870"/>
                </a:cubicBezTo>
                <a:lnTo>
                  <a:pt x="2161948" y="628832"/>
                </a:lnTo>
                <a:cubicBezTo>
                  <a:pt x="2161948" y="667420"/>
                  <a:pt x="2130666" y="698702"/>
                  <a:pt x="2092078" y="698702"/>
                </a:cubicBezTo>
                <a:lnTo>
                  <a:pt x="69870" y="698702"/>
                </a:lnTo>
                <a:cubicBezTo>
                  <a:pt x="31282" y="698702"/>
                  <a:pt x="0" y="667420"/>
                  <a:pt x="0" y="628832"/>
                </a:cubicBezTo>
                <a:lnTo>
                  <a:pt x="0" y="6987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854" tIns="20464" rIns="92854" bIns="20464" numCol="1" spcCol="1270" anchor="t" anchorCtr="0">
            <a:noAutofit/>
          </a:bodyPr>
          <a:lstStyle/>
          <a:p>
            <a:pPr lvl="0" algn="ctr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9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國教輔導團</a:t>
            </a:r>
            <a:endParaRPr lang="zh-TW" altLang="en-US" sz="1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1076393" y="2322093"/>
            <a:ext cx="2525361" cy="698702"/>
          </a:xfrm>
          <a:custGeom>
            <a:avLst/>
            <a:gdLst>
              <a:gd name="connsiteX0" fmla="*/ 0 w 2163445"/>
              <a:gd name="connsiteY0" fmla="*/ 69870 h 698702"/>
              <a:gd name="connsiteX1" fmla="*/ 69870 w 2163445"/>
              <a:gd name="connsiteY1" fmla="*/ 0 h 698702"/>
              <a:gd name="connsiteX2" fmla="*/ 2093575 w 2163445"/>
              <a:gd name="connsiteY2" fmla="*/ 0 h 698702"/>
              <a:gd name="connsiteX3" fmla="*/ 2163445 w 2163445"/>
              <a:gd name="connsiteY3" fmla="*/ 69870 h 698702"/>
              <a:gd name="connsiteX4" fmla="*/ 2163445 w 2163445"/>
              <a:gd name="connsiteY4" fmla="*/ 628832 h 698702"/>
              <a:gd name="connsiteX5" fmla="*/ 2093575 w 2163445"/>
              <a:gd name="connsiteY5" fmla="*/ 698702 h 698702"/>
              <a:gd name="connsiteX6" fmla="*/ 69870 w 2163445"/>
              <a:gd name="connsiteY6" fmla="*/ 698702 h 698702"/>
              <a:gd name="connsiteX7" fmla="*/ 0 w 2163445"/>
              <a:gd name="connsiteY7" fmla="*/ 628832 h 698702"/>
              <a:gd name="connsiteX8" fmla="*/ 0 w 2163445"/>
              <a:gd name="connsiteY8" fmla="*/ 69870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445" h="698702">
                <a:moveTo>
                  <a:pt x="0" y="69870"/>
                </a:moveTo>
                <a:cubicBezTo>
                  <a:pt x="0" y="31282"/>
                  <a:pt x="31282" y="0"/>
                  <a:pt x="69870" y="0"/>
                </a:cubicBezTo>
                <a:lnTo>
                  <a:pt x="2093575" y="0"/>
                </a:lnTo>
                <a:cubicBezTo>
                  <a:pt x="2132163" y="0"/>
                  <a:pt x="2163445" y="31282"/>
                  <a:pt x="2163445" y="69870"/>
                </a:cubicBezTo>
                <a:lnTo>
                  <a:pt x="2163445" y="628832"/>
                </a:lnTo>
                <a:cubicBezTo>
                  <a:pt x="2163445" y="667420"/>
                  <a:pt x="2132163" y="698702"/>
                  <a:pt x="2093575" y="698702"/>
                </a:cubicBezTo>
                <a:lnTo>
                  <a:pt x="69870" y="698702"/>
                </a:lnTo>
                <a:cubicBezTo>
                  <a:pt x="31282" y="698702"/>
                  <a:pt x="0" y="667420"/>
                  <a:pt x="0" y="628832"/>
                </a:cubicBezTo>
                <a:lnTo>
                  <a:pt x="0" y="6987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64" tIns="20464" rIns="96664" bIns="20464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領域</a:t>
            </a:r>
            <a:r>
              <a:rPr lang="en-US" altLang="zh-TW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議題輔導小組</a:t>
            </a:r>
            <a:endParaRPr lang="zh-TW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1031124" y="3127274"/>
            <a:ext cx="2525361" cy="698702"/>
          </a:xfrm>
          <a:custGeom>
            <a:avLst/>
            <a:gdLst>
              <a:gd name="connsiteX0" fmla="*/ 0 w 2143493"/>
              <a:gd name="connsiteY0" fmla="*/ 69870 h 698702"/>
              <a:gd name="connsiteX1" fmla="*/ 69870 w 2143493"/>
              <a:gd name="connsiteY1" fmla="*/ 0 h 698702"/>
              <a:gd name="connsiteX2" fmla="*/ 2073623 w 2143493"/>
              <a:gd name="connsiteY2" fmla="*/ 0 h 698702"/>
              <a:gd name="connsiteX3" fmla="*/ 2143493 w 2143493"/>
              <a:gd name="connsiteY3" fmla="*/ 69870 h 698702"/>
              <a:gd name="connsiteX4" fmla="*/ 2143493 w 2143493"/>
              <a:gd name="connsiteY4" fmla="*/ 628832 h 698702"/>
              <a:gd name="connsiteX5" fmla="*/ 2073623 w 2143493"/>
              <a:gd name="connsiteY5" fmla="*/ 698702 h 698702"/>
              <a:gd name="connsiteX6" fmla="*/ 69870 w 2143493"/>
              <a:gd name="connsiteY6" fmla="*/ 698702 h 698702"/>
              <a:gd name="connsiteX7" fmla="*/ 0 w 2143493"/>
              <a:gd name="connsiteY7" fmla="*/ 628832 h 698702"/>
              <a:gd name="connsiteX8" fmla="*/ 0 w 2143493"/>
              <a:gd name="connsiteY8" fmla="*/ 69870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493" h="698702">
                <a:moveTo>
                  <a:pt x="0" y="69870"/>
                </a:moveTo>
                <a:cubicBezTo>
                  <a:pt x="0" y="31282"/>
                  <a:pt x="31282" y="0"/>
                  <a:pt x="69870" y="0"/>
                </a:cubicBezTo>
                <a:lnTo>
                  <a:pt x="2073623" y="0"/>
                </a:lnTo>
                <a:cubicBezTo>
                  <a:pt x="2112211" y="0"/>
                  <a:pt x="2143493" y="31282"/>
                  <a:pt x="2143493" y="69870"/>
                </a:cubicBezTo>
                <a:lnTo>
                  <a:pt x="2143493" y="628832"/>
                </a:lnTo>
                <a:cubicBezTo>
                  <a:pt x="2143493" y="667420"/>
                  <a:pt x="2112211" y="698702"/>
                  <a:pt x="2073623" y="698702"/>
                </a:cubicBezTo>
                <a:lnTo>
                  <a:pt x="69870" y="698702"/>
                </a:lnTo>
                <a:cubicBezTo>
                  <a:pt x="31282" y="698702"/>
                  <a:pt x="0" y="667420"/>
                  <a:pt x="0" y="628832"/>
                </a:cubicBezTo>
                <a:lnTo>
                  <a:pt x="0" y="6987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64" tIns="96664" rIns="96664" bIns="96664" numCol="1" spcCol="1270" anchor="ctr" anchorCtr="0">
            <a:noAutofit/>
          </a:bodyPr>
          <a:lstStyle/>
          <a:p>
            <a:pPr lvl="0" algn="ctr" defTabSz="889000">
              <a:lnSpc>
                <a:spcPts val="336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領域召集人、領域教師</a:t>
            </a:r>
            <a:endParaRPr lang="zh-TW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1076393" y="3923566"/>
            <a:ext cx="2494817" cy="698702"/>
          </a:xfrm>
          <a:custGeom>
            <a:avLst/>
            <a:gdLst>
              <a:gd name="connsiteX0" fmla="*/ 0 w 1536951"/>
              <a:gd name="connsiteY0" fmla="*/ 69870 h 698702"/>
              <a:gd name="connsiteX1" fmla="*/ 69870 w 1536951"/>
              <a:gd name="connsiteY1" fmla="*/ 0 h 698702"/>
              <a:gd name="connsiteX2" fmla="*/ 1467081 w 1536951"/>
              <a:gd name="connsiteY2" fmla="*/ 0 h 698702"/>
              <a:gd name="connsiteX3" fmla="*/ 1536951 w 1536951"/>
              <a:gd name="connsiteY3" fmla="*/ 69870 h 698702"/>
              <a:gd name="connsiteX4" fmla="*/ 1536951 w 1536951"/>
              <a:gd name="connsiteY4" fmla="*/ 628832 h 698702"/>
              <a:gd name="connsiteX5" fmla="*/ 1467081 w 1536951"/>
              <a:gd name="connsiteY5" fmla="*/ 698702 h 698702"/>
              <a:gd name="connsiteX6" fmla="*/ 69870 w 1536951"/>
              <a:gd name="connsiteY6" fmla="*/ 698702 h 698702"/>
              <a:gd name="connsiteX7" fmla="*/ 0 w 1536951"/>
              <a:gd name="connsiteY7" fmla="*/ 628832 h 698702"/>
              <a:gd name="connsiteX8" fmla="*/ 0 w 1536951"/>
              <a:gd name="connsiteY8" fmla="*/ 69870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6951" h="698702">
                <a:moveTo>
                  <a:pt x="0" y="69870"/>
                </a:moveTo>
                <a:cubicBezTo>
                  <a:pt x="0" y="31282"/>
                  <a:pt x="31282" y="0"/>
                  <a:pt x="69870" y="0"/>
                </a:cubicBezTo>
                <a:lnTo>
                  <a:pt x="1467081" y="0"/>
                </a:lnTo>
                <a:cubicBezTo>
                  <a:pt x="1505669" y="0"/>
                  <a:pt x="1536951" y="31282"/>
                  <a:pt x="1536951" y="69870"/>
                </a:cubicBezTo>
                <a:lnTo>
                  <a:pt x="1536951" y="628832"/>
                </a:lnTo>
                <a:cubicBezTo>
                  <a:pt x="1536951" y="667420"/>
                  <a:pt x="1505669" y="698702"/>
                  <a:pt x="1467081" y="698702"/>
                </a:cubicBezTo>
                <a:lnTo>
                  <a:pt x="69870" y="698702"/>
                </a:lnTo>
                <a:cubicBezTo>
                  <a:pt x="31282" y="698702"/>
                  <a:pt x="0" y="667420"/>
                  <a:pt x="0" y="628832"/>
                </a:cubicBezTo>
                <a:lnTo>
                  <a:pt x="0" y="6987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96664" tIns="96664" rIns="96664" bIns="96664" numCol="1" spcCol="1270" anchor="ctr" anchorCtr="0">
            <a:noAutofit/>
          </a:bodyPr>
          <a:lstStyle/>
          <a:p>
            <a:pPr lvl="0" algn="ctr" defTabSz="889000">
              <a:lnSpc>
                <a:spcPts val="336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領域素養教學與評量</a:t>
            </a:r>
            <a:endParaRPr lang="zh-TW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手繪多邊形 23"/>
          <p:cNvSpPr/>
          <p:nvPr/>
        </p:nvSpPr>
        <p:spPr>
          <a:xfrm>
            <a:off x="3665885" y="1575002"/>
            <a:ext cx="2842981" cy="698702"/>
          </a:xfrm>
          <a:custGeom>
            <a:avLst/>
            <a:gdLst>
              <a:gd name="connsiteX0" fmla="*/ 0 w 2168990"/>
              <a:gd name="connsiteY0" fmla="*/ 69870 h 698702"/>
              <a:gd name="connsiteX1" fmla="*/ 69870 w 2168990"/>
              <a:gd name="connsiteY1" fmla="*/ 0 h 698702"/>
              <a:gd name="connsiteX2" fmla="*/ 2099120 w 2168990"/>
              <a:gd name="connsiteY2" fmla="*/ 0 h 698702"/>
              <a:gd name="connsiteX3" fmla="*/ 2168990 w 2168990"/>
              <a:gd name="connsiteY3" fmla="*/ 69870 h 698702"/>
              <a:gd name="connsiteX4" fmla="*/ 2168990 w 2168990"/>
              <a:gd name="connsiteY4" fmla="*/ 628832 h 698702"/>
              <a:gd name="connsiteX5" fmla="*/ 2099120 w 2168990"/>
              <a:gd name="connsiteY5" fmla="*/ 698702 h 698702"/>
              <a:gd name="connsiteX6" fmla="*/ 69870 w 2168990"/>
              <a:gd name="connsiteY6" fmla="*/ 698702 h 698702"/>
              <a:gd name="connsiteX7" fmla="*/ 0 w 2168990"/>
              <a:gd name="connsiteY7" fmla="*/ 628832 h 698702"/>
              <a:gd name="connsiteX8" fmla="*/ 0 w 2168990"/>
              <a:gd name="connsiteY8" fmla="*/ 69870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990" h="698702">
                <a:moveTo>
                  <a:pt x="0" y="69870"/>
                </a:moveTo>
                <a:cubicBezTo>
                  <a:pt x="0" y="31282"/>
                  <a:pt x="31282" y="0"/>
                  <a:pt x="69870" y="0"/>
                </a:cubicBezTo>
                <a:lnTo>
                  <a:pt x="2099120" y="0"/>
                </a:lnTo>
                <a:cubicBezTo>
                  <a:pt x="2137708" y="0"/>
                  <a:pt x="2168990" y="31282"/>
                  <a:pt x="2168990" y="69870"/>
                </a:cubicBezTo>
                <a:lnTo>
                  <a:pt x="2168990" y="628832"/>
                </a:lnTo>
                <a:cubicBezTo>
                  <a:pt x="2168990" y="667420"/>
                  <a:pt x="2137708" y="698702"/>
                  <a:pt x="2099120" y="698702"/>
                </a:cubicBezTo>
                <a:lnTo>
                  <a:pt x="69870" y="698702"/>
                </a:lnTo>
                <a:cubicBezTo>
                  <a:pt x="31282" y="698702"/>
                  <a:pt x="0" y="667420"/>
                  <a:pt x="0" y="628832"/>
                </a:cubicBezTo>
                <a:lnTo>
                  <a:pt x="0" y="698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854" tIns="20464" rIns="92854" bIns="20464" numCol="1" spcCol="1270" anchor="t" anchorCtr="0">
            <a:noAutofit/>
          </a:bodyPr>
          <a:lstStyle/>
          <a:p>
            <a:pPr lvl="0" algn="ctr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19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地方輔導群</a:t>
            </a:r>
            <a:endParaRPr lang="zh-TW" altLang="en-US" sz="1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3727776" y="2312787"/>
            <a:ext cx="2776860" cy="698702"/>
          </a:xfrm>
          <a:custGeom>
            <a:avLst/>
            <a:gdLst>
              <a:gd name="connsiteX0" fmla="*/ 0 w 2160530"/>
              <a:gd name="connsiteY0" fmla="*/ 69870 h 698702"/>
              <a:gd name="connsiteX1" fmla="*/ 69870 w 2160530"/>
              <a:gd name="connsiteY1" fmla="*/ 0 h 698702"/>
              <a:gd name="connsiteX2" fmla="*/ 2090660 w 2160530"/>
              <a:gd name="connsiteY2" fmla="*/ 0 h 698702"/>
              <a:gd name="connsiteX3" fmla="*/ 2160530 w 2160530"/>
              <a:gd name="connsiteY3" fmla="*/ 69870 h 698702"/>
              <a:gd name="connsiteX4" fmla="*/ 2160530 w 2160530"/>
              <a:gd name="connsiteY4" fmla="*/ 628832 h 698702"/>
              <a:gd name="connsiteX5" fmla="*/ 2090660 w 2160530"/>
              <a:gd name="connsiteY5" fmla="*/ 698702 h 698702"/>
              <a:gd name="connsiteX6" fmla="*/ 69870 w 2160530"/>
              <a:gd name="connsiteY6" fmla="*/ 698702 h 698702"/>
              <a:gd name="connsiteX7" fmla="*/ 0 w 2160530"/>
              <a:gd name="connsiteY7" fmla="*/ 628832 h 698702"/>
              <a:gd name="connsiteX8" fmla="*/ 0 w 2160530"/>
              <a:gd name="connsiteY8" fmla="*/ 69870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530" h="698702">
                <a:moveTo>
                  <a:pt x="0" y="69870"/>
                </a:moveTo>
                <a:cubicBezTo>
                  <a:pt x="0" y="31282"/>
                  <a:pt x="31282" y="0"/>
                  <a:pt x="69870" y="0"/>
                </a:cubicBezTo>
                <a:lnTo>
                  <a:pt x="2090660" y="0"/>
                </a:lnTo>
                <a:cubicBezTo>
                  <a:pt x="2129248" y="0"/>
                  <a:pt x="2160530" y="31282"/>
                  <a:pt x="2160530" y="69870"/>
                </a:cubicBezTo>
                <a:lnTo>
                  <a:pt x="2160530" y="628832"/>
                </a:lnTo>
                <a:cubicBezTo>
                  <a:pt x="2160530" y="667420"/>
                  <a:pt x="2129248" y="698702"/>
                  <a:pt x="2090660" y="698702"/>
                </a:cubicBezTo>
                <a:lnTo>
                  <a:pt x="69870" y="698702"/>
                </a:lnTo>
                <a:cubicBezTo>
                  <a:pt x="31282" y="698702"/>
                  <a:pt x="0" y="667420"/>
                  <a:pt x="0" y="628832"/>
                </a:cubicBezTo>
                <a:lnTo>
                  <a:pt x="0" y="698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64" tIns="20464" rIns="96664" bIns="20464" numCol="1" spcCol="1270" anchor="t" anchorCtr="0">
            <a:noAutofit/>
          </a:bodyPr>
          <a:lstStyle/>
          <a:p>
            <a:pPr lvl="0" algn="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教學實踐輔導小組</a:t>
            </a:r>
            <a:endParaRPr lang="zh-TW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手繪多邊形 26"/>
          <p:cNvSpPr/>
          <p:nvPr/>
        </p:nvSpPr>
        <p:spPr>
          <a:xfrm>
            <a:off x="3571211" y="3070020"/>
            <a:ext cx="2943890" cy="698702"/>
          </a:xfrm>
          <a:custGeom>
            <a:avLst/>
            <a:gdLst>
              <a:gd name="connsiteX0" fmla="*/ 0 w 2143708"/>
              <a:gd name="connsiteY0" fmla="*/ 69870 h 698702"/>
              <a:gd name="connsiteX1" fmla="*/ 69870 w 2143708"/>
              <a:gd name="connsiteY1" fmla="*/ 0 h 698702"/>
              <a:gd name="connsiteX2" fmla="*/ 2073838 w 2143708"/>
              <a:gd name="connsiteY2" fmla="*/ 0 h 698702"/>
              <a:gd name="connsiteX3" fmla="*/ 2143708 w 2143708"/>
              <a:gd name="connsiteY3" fmla="*/ 69870 h 698702"/>
              <a:gd name="connsiteX4" fmla="*/ 2143708 w 2143708"/>
              <a:gd name="connsiteY4" fmla="*/ 628832 h 698702"/>
              <a:gd name="connsiteX5" fmla="*/ 2073838 w 2143708"/>
              <a:gd name="connsiteY5" fmla="*/ 698702 h 698702"/>
              <a:gd name="connsiteX6" fmla="*/ 69870 w 2143708"/>
              <a:gd name="connsiteY6" fmla="*/ 698702 h 698702"/>
              <a:gd name="connsiteX7" fmla="*/ 0 w 2143708"/>
              <a:gd name="connsiteY7" fmla="*/ 628832 h 698702"/>
              <a:gd name="connsiteX8" fmla="*/ 0 w 2143708"/>
              <a:gd name="connsiteY8" fmla="*/ 69870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708" h="698702">
                <a:moveTo>
                  <a:pt x="0" y="69870"/>
                </a:moveTo>
                <a:cubicBezTo>
                  <a:pt x="0" y="31282"/>
                  <a:pt x="31282" y="0"/>
                  <a:pt x="69870" y="0"/>
                </a:cubicBezTo>
                <a:lnTo>
                  <a:pt x="2073838" y="0"/>
                </a:lnTo>
                <a:cubicBezTo>
                  <a:pt x="2112426" y="0"/>
                  <a:pt x="2143708" y="31282"/>
                  <a:pt x="2143708" y="69870"/>
                </a:cubicBezTo>
                <a:lnTo>
                  <a:pt x="2143708" y="628832"/>
                </a:lnTo>
                <a:cubicBezTo>
                  <a:pt x="2143708" y="667420"/>
                  <a:pt x="2112426" y="698702"/>
                  <a:pt x="2073838" y="698702"/>
                </a:cubicBezTo>
                <a:lnTo>
                  <a:pt x="69870" y="698702"/>
                </a:lnTo>
                <a:cubicBezTo>
                  <a:pt x="31282" y="698702"/>
                  <a:pt x="0" y="667420"/>
                  <a:pt x="0" y="628832"/>
                </a:cubicBezTo>
                <a:lnTo>
                  <a:pt x="0" y="698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64" tIns="96664" rIns="96664" bIns="96664" numCol="1" spcCol="1270" anchor="t" anchorCtr="0">
            <a:noAutofit/>
          </a:bodyPr>
          <a:lstStyle/>
          <a:p>
            <a:pPr lvl="0" algn="ctr" defTabSz="889000">
              <a:lnSpc>
                <a:spcPts val="33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社群召集人、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薪傳教師、初任教師</a:t>
            </a:r>
            <a:endParaRPr lang="zh-TW" altLang="en-US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手繪多邊形 30"/>
          <p:cNvSpPr/>
          <p:nvPr/>
        </p:nvSpPr>
        <p:spPr>
          <a:xfrm>
            <a:off x="3601754" y="3923566"/>
            <a:ext cx="2902882" cy="698702"/>
          </a:xfrm>
          <a:custGeom>
            <a:avLst/>
            <a:gdLst>
              <a:gd name="connsiteX0" fmla="*/ 0 w 1536951"/>
              <a:gd name="connsiteY0" fmla="*/ 69870 h 698702"/>
              <a:gd name="connsiteX1" fmla="*/ 69870 w 1536951"/>
              <a:gd name="connsiteY1" fmla="*/ 0 h 698702"/>
              <a:gd name="connsiteX2" fmla="*/ 1467081 w 1536951"/>
              <a:gd name="connsiteY2" fmla="*/ 0 h 698702"/>
              <a:gd name="connsiteX3" fmla="*/ 1536951 w 1536951"/>
              <a:gd name="connsiteY3" fmla="*/ 69870 h 698702"/>
              <a:gd name="connsiteX4" fmla="*/ 1536951 w 1536951"/>
              <a:gd name="connsiteY4" fmla="*/ 628832 h 698702"/>
              <a:gd name="connsiteX5" fmla="*/ 1467081 w 1536951"/>
              <a:gd name="connsiteY5" fmla="*/ 698702 h 698702"/>
              <a:gd name="connsiteX6" fmla="*/ 69870 w 1536951"/>
              <a:gd name="connsiteY6" fmla="*/ 698702 h 698702"/>
              <a:gd name="connsiteX7" fmla="*/ 0 w 1536951"/>
              <a:gd name="connsiteY7" fmla="*/ 628832 h 698702"/>
              <a:gd name="connsiteX8" fmla="*/ 0 w 1536951"/>
              <a:gd name="connsiteY8" fmla="*/ 69870 h 6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6951" h="698702">
                <a:moveTo>
                  <a:pt x="0" y="69870"/>
                </a:moveTo>
                <a:cubicBezTo>
                  <a:pt x="0" y="31282"/>
                  <a:pt x="31282" y="0"/>
                  <a:pt x="69870" y="0"/>
                </a:cubicBezTo>
                <a:lnTo>
                  <a:pt x="1467081" y="0"/>
                </a:lnTo>
                <a:cubicBezTo>
                  <a:pt x="1505669" y="0"/>
                  <a:pt x="1536951" y="31282"/>
                  <a:pt x="1536951" y="69870"/>
                </a:cubicBezTo>
                <a:lnTo>
                  <a:pt x="1536951" y="628832"/>
                </a:lnTo>
                <a:cubicBezTo>
                  <a:pt x="1536951" y="667420"/>
                  <a:pt x="1505669" y="698702"/>
                  <a:pt x="1467081" y="698702"/>
                </a:cubicBezTo>
                <a:lnTo>
                  <a:pt x="69870" y="698702"/>
                </a:lnTo>
                <a:cubicBezTo>
                  <a:pt x="31282" y="698702"/>
                  <a:pt x="0" y="667420"/>
                  <a:pt x="0" y="628832"/>
                </a:cubicBezTo>
                <a:lnTo>
                  <a:pt x="0" y="6987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89044" tIns="89044" rIns="89044" bIns="89044" numCol="1" spcCol="1270" anchor="ctr" anchorCtr="0">
            <a:noAutofit/>
          </a:bodyPr>
          <a:lstStyle/>
          <a:p>
            <a:pPr lvl="0" algn="ctr" defTabSz="800100">
              <a:lnSpc>
                <a:spcPts val="33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一般</a:t>
            </a:r>
            <a:r>
              <a:rPr lang="zh-TW" altLang="en-US" sz="1800" b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教學策略</a:t>
            </a:r>
            <a:endParaRPr lang="zh-TW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五邊形 10"/>
          <p:cNvSpPr/>
          <p:nvPr/>
        </p:nvSpPr>
        <p:spPr>
          <a:xfrm rot="10800000">
            <a:off x="1885061" y="4636363"/>
            <a:ext cx="1890454" cy="32403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/>
          </a:p>
        </p:txBody>
      </p:sp>
      <p:sp>
        <p:nvSpPr>
          <p:cNvPr id="12" name="五邊形 11"/>
          <p:cNvSpPr/>
          <p:nvPr/>
        </p:nvSpPr>
        <p:spPr>
          <a:xfrm>
            <a:off x="3607694" y="4658969"/>
            <a:ext cx="1989848" cy="30143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服務對象分流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076392" y="2721471"/>
            <a:ext cx="1188132" cy="2616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100" spc="-225" dirty="0"/>
              <a:t>團務諮詢會議，</a:t>
            </a:r>
            <a:r>
              <a:rPr lang="en-US" altLang="zh-TW" sz="1100" spc="-225" dirty="0"/>
              <a:t>2</a:t>
            </a:r>
            <a:r>
              <a:rPr lang="zh-TW" altLang="en-US" sz="1100" spc="-225" dirty="0"/>
              <a:t>次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264524" y="2713195"/>
            <a:ext cx="1116011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200" spc="-225" dirty="0"/>
              <a:t>領導人會議，</a:t>
            </a:r>
            <a:r>
              <a:rPr lang="en-US" altLang="zh-TW" sz="1200" spc="-225" dirty="0"/>
              <a:t>2</a:t>
            </a:r>
            <a:r>
              <a:rPr lang="zh-TW" altLang="en-US" sz="1200" spc="-225" dirty="0"/>
              <a:t>次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568666" y="2688264"/>
            <a:ext cx="1192955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200" dirty="0"/>
              <a:t>工作會議，</a:t>
            </a:r>
            <a:r>
              <a:rPr lang="en-US" altLang="zh-TW" sz="1200" dirty="0"/>
              <a:t>4</a:t>
            </a:r>
            <a:r>
              <a:rPr lang="zh-TW" altLang="en-US" sz="1200" dirty="0"/>
              <a:t>次</a:t>
            </a:r>
          </a:p>
        </p:txBody>
      </p:sp>
      <p:sp>
        <p:nvSpPr>
          <p:cNvPr id="9" name="橢圓 8"/>
          <p:cNvSpPr/>
          <p:nvPr/>
        </p:nvSpPr>
        <p:spPr>
          <a:xfrm>
            <a:off x="3293732" y="2538774"/>
            <a:ext cx="938349" cy="7560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凝聚共識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943252" y="3616502"/>
            <a:ext cx="126188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200" dirty="0"/>
              <a:t>跨領域專業增能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103011" y="3554946"/>
            <a:ext cx="2256225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000" dirty="0"/>
              <a:t>授課教師導向</a:t>
            </a:r>
            <a:r>
              <a:rPr lang="en-US" altLang="zh-TW" sz="1000" dirty="0"/>
              <a:t>TDO</a:t>
            </a:r>
            <a:r>
              <a:rPr lang="zh-TW" altLang="en-US" sz="1000" dirty="0" smtClean="0"/>
              <a:t>，</a:t>
            </a:r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r>
              <a:rPr lang="zh-TW" altLang="en-US" sz="1000" dirty="0" smtClean="0"/>
              <a:t>社</a:t>
            </a:r>
            <a:r>
              <a:rPr lang="zh-TW" altLang="en-US" sz="1000" dirty="0"/>
              <a:t>群召集人講師培訓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099925" y="46137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服務內涵區隔</a:t>
            </a:r>
          </a:p>
        </p:txBody>
      </p:sp>
      <p:sp>
        <p:nvSpPr>
          <p:cNvPr id="10" name="橢圓 9"/>
          <p:cNvSpPr/>
          <p:nvPr/>
        </p:nvSpPr>
        <p:spPr>
          <a:xfrm>
            <a:off x="3195784" y="3553973"/>
            <a:ext cx="918102" cy="75608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共通增能</a:t>
            </a:r>
          </a:p>
        </p:txBody>
      </p:sp>
    </p:spTree>
    <p:extLst>
      <p:ext uri="{BB962C8B-B14F-4D97-AF65-F5344CB8AC3E}">
        <p14:creationId xmlns:p14="http://schemas.microsoft.com/office/powerpoint/2010/main" val="6446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0628" y="303499"/>
            <a:ext cx="66479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輔導體系的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系統思考</a:t>
            </a: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分進合擊</a:t>
            </a:r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37124" y="1743073"/>
          <a:ext cx="2419141" cy="272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37752" y="1221601"/>
            <a:ext cx="2419141" cy="441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教師專業發展實踐方案</a:t>
            </a:r>
          </a:p>
        </p:txBody>
      </p:sp>
      <p:graphicFrame>
        <p:nvGraphicFramePr>
          <p:cNvPr id="8" name="資料庫圖表 7"/>
          <p:cNvGraphicFramePr/>
          <p:nvPr>
            <p:extLst/>
          </p:nvPr>
        </p:nvGraphicFramePr>
        <p:xfrm>
          <a:off x="4357604" y="1750196"/>
          <a:ext cx="2419141" cy="272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矩形 8"/>
          <p:cNvSpPr/>
          <p:nvPr/>
        </p:nvSpPr>
        <p:spPr>
          <a:xfrm>
            <a:off x="4358232" y="1228723"/>
            <a:ext cx="2419141" cy="4418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國民教育輔導團</a:t>
            </a:r>
          </a:p>
        </p:txBody>
      </p:sp>
      <p:sp>
        <p:nvSpPr>
          <p:cNvPr id="10" name="矩形 9"/>
          <p:cNvSpPr/>
          <p:nvPr/>
        </p:nvSpPr>
        <p:spPr>
          <a:xfrm>
            <a:off x="2084123" y="826910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輔導專業</a:t>
            </a:r>
            <a:r>
              <a:rPr lang="zh-TW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人力培育</a:t>
            </a:r>
            <a:endParaRPr lang="zh-TW" alt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212327873"/>
              </p:ext>
            </p:extLst>
          </p:nvPr>
        </p:nvGraphicFramePr>
        <p:xfrm>
          <a:off x="1702206" y="2340935"/>
          <a:ext cx="3510112" cy="341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矩形 1"/>
          <p:cNvSpPr/>
          <p:nvPr/>
        </p:nvSpPr>
        <p:spPr>
          <a:xfrm>
            <a:off x="2534605" y="1432994"/>
            <a:ext cx="41899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校層級</a:t>
            </a:r>
            <a:endParaRPr lang="zh-TW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60271" y="1432994"/>
            <a:ext cx="41899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縣層級</a:t>
            </a:r>
            <a:endParaRPr lang="zh-TW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9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8</a:t>
            </a:fld>
            <a:endParaRPr lang="zh-TW" altLang="en-US"/>
          </a:p>
        </p:txBody>
      </p:sp>
      <p:sp>
        <p:nvSpPr>
          <p:cNvPr id="43" name="標題 1"/>
          <p:cNvSpPr txBox="1">
            <a:spLocks/>
          </p:cNvSpPr>
          <p:nvPr/>
        </p:nvSpPr>
        <p:spPr>
          <a:xfrm>
            <a:off x="2942946" y="249492"/>
            <a:ext cx="3807804" cy="7492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800">
              <a:spcBef>
                <a:spcPct val="0"/>
              </a:spcBef>
              <a:buClrTx/>
              <a:defRPr/>
            </a:pPr>
            <a:r>
              <a:rPr lang="zh-TW" altLang="en-US" sz="3300" kern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輔導體系縱橫盤整</a:t>
            </a:r>
          </a:p>
        </p:txBody>
      </p:sp>
      <p:sp>
        <p:nvSpPr>
          <p:cNvPr id="44" name="向右箭號 43"/>
          <p:cNvSpPr/>
          <p:nvPr/>
        </p:nvSpPr>
        <p:spPr>
          <a:xfrm>
            <a:off x="26622" y="-21980"/>
            <a:ext cx="1269522" cy="124358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innerShdw blurRad="127000" dist="1016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prstClr val="white"/>
              </a:solidFill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-27384" y="303499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健全</a:t>
            </a:r>
            <a:endParaRPr lang="en-US" altLang="zh-CN" sz="36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black">
          <a:xfrm>
            <a:off x="864609" y="-39049"/>
            <a:ext cx="2484276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輔導體系</a:t>
            </a:r>
            <a:endParaRPr lang="en-US" altLang="zh-CN" sz="3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129458" y="624984"/>
            <a:ext cx="13261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團層</a:t>
            </a:r>
            <a:r>
              <a:rPr lang="zh-TW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級</a:t>
            </a:r>
            <a:endParaRPr lang="zh-TW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7" name="資料庫圖表 56"/>
          <p:cNvGraphicFramePr/>
          <p:nvPr>
            <p:extLst>
              <p:ext uri="{D42A27DB-BD31-4B8C-83A1-F6EECF244321}">
                <p14:modId xmlns:p14="http://schemas.microsoft.com/office/powerpoint/2010/main" val="2141517270"/>
              </p:ext>
            </p:extLst>
          </p:nvPr>
        </p:nvGraphicFramePr>
        <p:xfrm>
          <a:off x="864609" y="1221599"/>
          <a:ext cx="5461684" cy="321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0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9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142107908"/>
              </p:ext>
            </p:extLst>
          </p:nvPr>
        </p:nvGraphicFramePr>
        <p:xfrm>
          <a:off x="-170412" y="245140"/>
          <a:ext cx="6754092" cy="452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流程圖: 抽選 6"/>
          <p:cNvSpPr/>
          <p:nvPr/>
        </p:nvSpPr>
        <p:spPr>
          <a:xfrm>
            <a:off x="2443946" y="2011680"/>
            <a:ext cx="1571105" cy="148797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1608070">
            <a:off x="2674469" y="2101517"/>
            <a:ext cx="461665" cy="1477328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TW" altLang="en-US" sz="1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教師專業成長</a:t>
            </a:r>
            <a:endParaRPr lang="zh-TW" altLang="en-US" sz="1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直角三角形 9"/>
          <p:cNvSpPr/>
          <p:nvPr/>
        </p:nvSpPr>
        <p:spPr>
          <a:xfrm>
            <a:off x="3229497" y="2036618"/>
            <a:ext cx="777241" cy="1438102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 rot="20350011">
            <a:off x="3305773" y="2092448"/>
            <a:ext cx="461665" cy="1477328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TW" altLang="en-US" sz="1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學校課程發展</a:t>
            </a:r>
            <a:endParaRPr lang="zh-TW" altLang="en-US" sz="1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556</Words>
  <Application>Microsoft Office PowerPoint</Application>
  <PresentationFormat>自訂</PresentationFormat>
  <Paragraphs>165</Paragraphs>
  <Slides>17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國民教育輔導體系整合規劃經驗分享與對話  國教輔導團與地方輔導群 合作促進教師專業成長之案例分享</vt:lpstr>
      <vt:lpstr>PowerPoint 簡報</vt:lpstr>
      <vt:lpstr>課程教學願景推動策略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宜蘭縣108學年度精進國民中小學 教師教學專業與課程品質整體推動計畫 執行內容與進度概況分享</dc:title>
  <dc:creator>Shih Chiao</dc:creator>
  <cp:lastModifiedBy>nc02</cp:lastModifiedBy>
  <cp:revision>91</cp:revision>
  <dcterms:created xsi:type="dcterms:W3CDTF">2018-03-14T13:30:10Z</dcterms:created>
  <dcterms:modified xsi:type="dcterms:W3CDTF">2019-12-13T03:52:35Z</dcterms:modified>
</cp:coreProperties>
</file>