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91" r:id="rId2"/>
    <p:sldId id="257" r:id="rId3"/>
    <p:sldId id="258" r:id="rId4"/>
    <p:sldId id="260" r:id="rId5"/>
    <p:sldId id="259" r:id="rId6"/>
    <p:sldId id="263" r:id="rId7"/>
    <p:sldId id="267" r:id="rId8"/>
    <p:sldId id="266" r:id="rId9"/>
    <p:sldId id="265" r:id="rId10"/>
    <p:sldId id="264" r:id="rId11"/>
    <p:sldId id="274" r:id="rId12"/>
    <p:sldId id="273" r:id="rId13"/>
    <p:sldId id="272" r:id="rId14"/>
    <p:sldId id="271" r:id="rId15"/>
    <p:sldId id="270" r:id="rId16"/>
    <p:sldId id="269" r:id="rId17"/>
    <p:sldId id="279" r:id="rId18"/>
    <p:sldId id="278" r:id="rId19"/>
    <p:sldId id="277" r:id="rId20"/>
    <p:sldId id="276" r:id="rId21"/>
    <p:sldId id="275" r:id="rId22"/>
    <p:sldId id="268" r:id="rId23"/>
    <p:sldId id="282" r:id="rId24"/>
    <p:sldId id="281" r:id="rId25"/>
    <p:sldId id="280" r:id="rId26"/>
    <p:sldId id="290" r:id="rId27"/>
    <p:sldId id="289" r:id="rId28"/>
    <p:sldId id="288" r:id="rId29"/>
    <p:sldId id="287" r:id="rId30"/>
    <p:sldId id="286" r:id="rId31"/>
    <p:sldId id="285" r:id="rId32"/>
    <p:sldId id="292" r:id="rId3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43"/>
  </p:normalViewPr>
  <p:slideViewPr>
    <p:cSldViewPr showGuides="1">
      <p:cViewPr>
        <p:scale>
          <a:sx n="93" d="100"/>
          <a:sy n="93" d="100"/>
        </p:scale>
        <p:origin x="-94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328" y="-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5E8051-1776-4363-97FC-D95069B8FD2F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BF0864A-E93A-462E-A149-D45E9E3761EB}">
      <dgm:prSet phldrT="[文字]"/>
      <dgm:spPr/>
      <dgm:t>
        <a:bodyPr/>
        <a:lstStyle/>
        <a:p>
          <a:r>
            <a:rPr lang="zh-TW" altLang="en-US" dirty="0" smtClean="0"/>
            <a:t>過去成果</a:t>
          </a:r>
          <a:endParaRPr lang="zh-TW" altLang="en-US" dirty="0"/>
        </a:p>
      </dgm:t>
    </dgm:pt>
    <dgm:pt modelId="{82CF0BDF-D927-4908-A830-C64A3D0E3203}" type="par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71FAA450-D652-46F7-AF77-33EA9990175F}" type="sib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9BA7A7FD-9838-4AB9-928C-910735B139A4}">
      <dgm:prSet phldrT="[文字]"/>
      <dgm:spPr/>
      <dgm:t>
        <a:bodyPr/>
        <a:lstStyle/>
        <a:p>
          <a:r>
            <a:rPr lang="zh-TW" altLang="en-US" dirty="0" smtClean="0"/>
            <a:t>影響層面</a:t>
          </a:r>
          <a:endParaRPr lang="zh-TW" altLang="en-US" dirty="0"/>
        </a:p>
      </dgm:t>
    </dgm:pt>
    <dgm:pt modelId="{A6B54F82-BB0C-4C3F-9741-D1A2B61E06F9}" type="par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DB4017DB-247A-4A36-B4D6-17FBCE7B7C91}" type="sib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AF0710A5-0594-4CBB-ABF8-F1F710F5189F}">
      <dgm:prSet phldrT="[文字]"/>
      <dgm:spPr/>
      <dgm:t>
        <a:bodyPr/>
        <a:lstStyle/>
        <a:p>
          <a:r>
            <a:rPr lang="zh-TW" altLang="en-US" dirty="0" smtClean="0"/>
            <a:t>思考策略</a:t>
          </a:r>
          <a:endParaRPr lang="zh-TW" altLang="en-US" dirty="0"/>
        </a:p>
      </dgm:t>
    </dgm:pt>
    <dgm:pt modelId="{D498F50C-0275-4B40-A31E-21A177513823}" type="par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F3D79219-EF02-4D3B-B4AC-F39D24AD5A76}" type="sib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8720E6DD-8D95-4FE7-A263-3149361B98A9}">
      <dgm:prSet phldrT="[文字]"/>
      <dgm:spPr/>
      <dgm:t>
        <a:bodyPr/>
        <a:lstStyle/>
        <a:p>
          <a:r>
            <a:rPr lang="zh-TW" altLang="en-US" dirty="0" smtClean="0"/>
            <a:t>未來努力的方向</a:t>
          </a:r>
          <a:endParaRPr lang="zh-TW" altLang="en-US" dirty="0"/>
        </a:p>
      </dgm:t>
    </dgm:pt>
    <dgm:pt modelId="{48742FAB-F221-4B54-9767-338C11F1596E}" type="par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FDE9709-1D83-42D5-9629-FF297DCF3401}" type="sib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61340AD-6183-4FA7-82FC-BFD01F557880}" type="pres">
      <dgm:prSet presAssocID="{005E8051-1776-4363-97FC-D95069B8FD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CCE55D8-AEE3-4D50-9949-E844945331F5}" type="pres">
      <dgm:prSet presAssocID="{005E8051-1776-4363-97FC-D95069B8FD2F}" presName="ellipse" presStyleLbl="trBgShp" presStyleIdx="0" presStyleCnt="1"/>
      <dgm:spPr/>
    </dgm:pt>
    <dgm:pt modelId="{21E0D429-0378-4E5E-9BFE-654CDC8E9F6B}" type="pres">
      <dgm:prSet presAssocID="{005E8051-1776-4363-97FC-D95069B8FD2F}" presName="arrow1" presStyleLbl="fgShp" presStyleIdx="0" presStyleCnt="1"/>
      <dgm:spPr/>
    </dgm:pt>
    <dgm:pt modelId="{91AB4548-1641-4DE8-BCDC-4A1C93871E43}" type="pres">
      <dgm:prSet presAssocID="{005E8051-1776-4363-97FC-D95069B8FD2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4768D9-A015-4978-94F0-9CE318B00002}" type="pres">
      <dgm:prSet presAssocID="{9BA7A7FD-9838-4AB9-928C-910735B139A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521A77-7A86-4163-A576-911437F7652E}" type="pres">
      <dgm:prSet presAssocID="{AF0710A5-0594-4CBB-ABF8-F1F710F5189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CCCDF6-D914-4D68-AF2E-A3B0A9CDDFE2}" type="pres">
      <dgm:prSet presAssocID="{8720E6DD-8D95-4FE7-A263-3149361B98A9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EC0F45-4316-4AFC-83D4-0A047D35779A}" type="pres">
      <dgm:prSet presAssocID="{005E8051-1776-4363-97FC-D95069B8FD2F}" presName="funnel" presStyleLbl="trAlignAcc1" presStyleIdx="0" presStyleCnt="1"/>
      <dgm:spPr/>
      <dgm:t>
        <a:bodyPr/>
        <a:lstStyle/>
        <a:p>
          <a:endParaRPr lang="zh-TW" altLang="en-US"/>
        </a:p>
      </dgm:t>
    </dgm:pt>
  </dgm:ptLst>
  <dgm:cxnLst>
    <dgm:cxn modelId="{9AA80DF3-72F1-4C5C-BAA3-193EDBD1A629}" srcId="{005E8051-1776-4363-97FC-D95069B8FD2F}" destId="{9BA7A7FD-9838-4AB9-928C-910735B139A4}" srcOrd="1" destOrd="0" parTransId="{A6B54F82-BB0C-4C3F-9741-D1A2B61E06F9}" sibTransId="{DB4017DB-247A-4A36-B4D6-17FBCE7B7C91}"/>
    <dgm:cxn modelId="{A6C5F1A7-9455-4CB4-B682-C14E0A91926E}" type="presOf" srcId="{9BA7A7FD-9838-4AB9-928C-910735B139A4}" destId="{B4521A77-7A86-4163-A576-911437F7652E}" srcOrd="0" destOrd="0" presId="urn:microsoft.com/office/officeart/2005/8/layout/funnel1"/>
    <dgm:cxn modelId="{CED5E060-202C-4A20-83A6-E294E947CC1C}" type="presOf" srcId="{AF0710A5-0594-4CBB-ABF8-F1F710F5189F}" destId="{9E4768D9-A015-4978-94F0-9CE318B00002}" srcOrd="0" destOrd="0" presId="urn:microsoft.com/office/officeart/2005/8/layout/funnel1"/>
    <dgm:cxn modelId="{663527B3-EC5C-4F73-A4C9-B34C3C960196}" type="presOf" srcId="{005E8051-1776-4363-97FC-D95069B8FD2F}" destId="{661340AD-6183-4FA7-82FC-BFD01F557880}" srcOrd="0" destOrd="0" presId="urn:microsoft.com/office/officeart/2005/8/layout/funnel1"/>
    <dgm:cxn modelId="{2D43E3AF-CF87-470A-BD9D-300E38F51AAA}" type="presOf" srcId="{8720E6DD-8D95-4FE7-A263-3149361B98A9}" destId="{91AB4548-1641-4DE8-BCDC-4A1C93871E43}" srcOrd="0" destOrd="0" presId="urn:microsoft.com/office/officeart/2005/8/layout/funnel1"/>
    <dgm:cxn modelId="{9F0CB666-6643-470B-9BB2-3D05D2C59469}" srcId="{005E8051-1776-4363-97FC-D95069B8FD2F}" destId="{8720E6DD-8D95-4FE7-A263-3149361B98A9}" srcOrd="3" destOrd="0" parTransId="{48742FAB-F221-4B54-9767-338C11F1596E}" sibTransId="{6FDE9709-1D83-42D5-9629-FF297DCF3401}"/>
    <dgm:cxn modelId="{309AFEA8-B4B9-4AD1-92C8-904608C4F444}" type="presOf" srcId="{7BF0864A-E93A-462E-A149-D45E9E3761EB}" destId="{56CCCDF6-D914-4D68-AF2E-A3B0A9CDDFE2}" srcOrd="0" destOrd="0" presId="urn:microsoft.com/office/officeart/2005/8/layout/funnel1"/>
    <dgm:cxn modelId="{ADCDDBD0-E335-4F26-83AC-3B1AA0134515}" srcId="{005E8051-1776-4363-97FC-D95069B8FD2F}" destId="{AF0710A5-0594-4CBB-ABF8-F1F710F5189F}" srcOrd="2" destOrd="0" parTransId="{D498F50C-0275-4B40-A31E-21A177513823}" sibTransId="{F3D79219-EF02-4D3B-B4AC-F39D24AD5A76}"/>
    <dgm:cxn modelId="{B4AAA183-FC21-400B-B616-5ADF4C029CA5}" srcId="{005E8051-1776-4363-97FC-D95069B8FD2F}" destId="{7BF0864A-E93A-462E-A149-D45E9E3761EB}" srcOrd="0" destOrd="0" parTransId="{82CF0BDF-D927-4908-A830-C64A3D0E3203}" sibTransId="{71FAA450-D652-46F7-AF77-33EA9990175F}"/>
    <dgm:cxn modelId="{D8D5B4D5-7A99-486F-8BBE-63D2501E90C4}" type="presParOf" srcId="{661340AD-6183-4FA7-82FC-BFD01F557880}" destId="{ECCE55D8-AEE3-4D50-9949-E844945331F5}" srcOrd="0" destOrd="0" presId="urn:microsoft.com/office/officeart/2005/8/layout/funnel1"/>
    <dgm:cxn modelId="{4626DA8B-CD8E-433D-91E0-70A90049F699}" type="presParOf" srcId="{661340AD-6183-4FA7-82FC-BFD01F557880}" destId="{21E0D429-0378-4E5E-9BFE-654CDC8E9F6B}" srcOrd="1" destOrd="0" presId="urn:microsoft.com/office/officeart/2005/8/layout/funnel1"/>
    <dgm:cxn modelId="{CEAB1359-E96C-4606-B4B3-350B022EC827}" type="presParOf" srcId="{661340AD-6183-4FA7-82FC-BFD01F557880}" destId="{91AB4548-1641-4DE8-BCDC-4A1C93871E43}" srcOrd="2" destOrd="0" presId="urn:microsoft.com/office/officeart/2005/8/layout/funnel1"/>
    <dgm:cxn modelId="{761A3BA1-3E8D-4DEF-BF08-A38DBDCF75E4}" type="presParOf" srcId="{661340AD-6183-4FA7-82FC-BFD01F557880}" destId="{9E4768D9-A015-4978-94F0-9CE318B00002}" srcOrd="3" destOrd="0" presId="urn:microsoft.com/office/officeart/2005/8/layout/funnel1"/>
    <dgm:cxn modelId="{17C2CAED-1A4A-4285-BC8C-1868627C6494}" type="presParOf" srcId="{661340AD-6183-4FA7-82FC-BFD01F557880}" destId="{B4521A77-7A86-4163-A576-911437F7652E}" srcOrd="4" destOrd="0" presId="urn:microsoft.com/office/officeart/2005/8/layout/funnel1"/>
    <dgm:cxn modelId="{2CD0A291-B20B-4156-BE78-4925BB11D5D0}" type="presParOf" srcId="{661340AD-6183-4FA7-82FC-BFD01F557880}" destId="{56CCCDF6-D914-4D68-AF2E-A3B0A9CDDFE2}" srcOrd="5" destOrd="0" presId="urn:microsoft.com/office/officeart/2005/8/layout/funnel1"/>
    <dgm:cxn modelId="{DB7F0175-9C7C-4EE4-BFBC-E23F2977B010}" type="presParOf" srcId="{661340AD-6183-4FA7-82FC-BFD01F557880}" destId="{A7EC0F45-4316-4AFC-83D4-0A047D3577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05E8051-1776-4363-97FC-D95069B8FD2F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BF0864A-E93A-462E-A149-D45E9E3761EB}">
      <dgm:prSet phldrT="[文字]"/>
      <dgm:spPr/>
      <dgm:t>
        <a:bodyPr/>
        <a:lstStyle/>
        <a:p>
          <a:r>
            <a:rPr lang="zh-TW" altLang="en-US" dirty="0" smtClean="0"/>
            <a:t>過去成果</a:t>
          </a:r>
          <a:endParaRPr lang="zh-TW" altLang="en-US" dirty="0"/>
        </a:p>
      </dgm:t>
    </dgm:pt>
    <dgm:pt modelId="{82CF0BDF-D927-4908-A830-C64A3D0E3203}" type="par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71FAA450-D652-46F7-AF77-33EA9990175F}" type="sib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9BA7A7FD-9838-4AB9-928C-910735B139A4}">
      <dgm:prSet phldrT="[文字]"/>
      <dgm:spPr/>
      <dgm:t>
        <a:bodyPr/>
        <a:lstStyle/>
        <a:p>
          <a:r>
            <a:rPr lang="zh-TW" altLang="en-US" dirty="0" smtClean="0"/>
            <a:t>影響層面</a:t>
          </a:r>
          <a:endParaRPr lang="zh-TW" altLang="en-US" dirty="0"/>
        </a:p>
      </dgm:t>
    </dgm:pt>
    <dgm:pt modelId="{A6B54F82-BB0C-4C3F-9741-D1A2B61E06F9}" type="par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DB4017DB-247A-4A36-B4D6-17FBCE7B7C91}" type="sib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AF0710A5-0594-4CBB-ABF8-F1F710F5189F}">
      <dgm:prSet phldrT="[文字]"/>
      <dgm:spPr/>
      <dgm:t>
        <a:bodyPr/>
        <a:lstStyle/>
        <a:p>
          <a:r>
            <a:rPr lang="zh-TW" altLang="en-US" dirty="0" smtClean="0"/>
            <a:t>思考策略</a:t>
          </a:r>
          <a:endParaRPr lang="zh-TW" altLang="en-US" dirty="0"/>
        </a:p>
      </dgm:t>
    </dgm:pt>
    <dgm:pt modelId="{D498F50C-0275-4B40-A31E-21A177513823}" type="par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F3D79219-EF02-4D3B-B4AC-F39D24AD5A76}" type="sib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8720E6DD-8D95-4FE7-A263-3149361B98A9}">
      <dgm:prSet phldrT="[文字]"/>
      <dgm:spPr/>
      <dgm:t>
        <a:bodyPr/>
        <a:lstStyle/>
        <a:p>
          <a:r>
            <a:rPr lang="zh-TW" altLang="en-US" dirty="0" smtClean="0"/>
            <a:t>未來努力的方向</a:t>
          </a:r>
          <a:endParaRPr lang="zh-TW" altLang="en-US" dirty="0"/>
        </a:p>
      </dgm:t>
    </dgm:pt>
    <dgm:pt modelId="{48742FAB-F221-4B54-9767-338C11F1596E}" type="par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FDE9709-1D83-42D5-9629-FF297DCF3401}" type="sib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61340AD-6183-4FA7-82FC-BFD01F557880}" type="pres">
      <dgm:prSet presAssocID="{005E8051-1776-4363-97FC-D95069B8FD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CCE55D8-AEE3-4D50-9949-E844945331F5}" type="pres">
      <dgm:prSet presAssocID="{005E8051-1776-4363-97FC-D95069B8FD2F}" presName="ellipse" presStyleLbl="trBgShp" presStyleIdx="0" presStyleCnt="1"/>
      <dgm:spPr/>
    </dgm:pt>
    <dgm:pt modelId="{21E0D429-0378-4E5E-9BFE-654CDC8E9F6B}" type="pres">
      <dgm:prSet presAssocID="{005E8051-1776-4363-97FC-D95069B8FD2F}" presName="arrow1" presStyleLbl="fgShp" presStyleIdx="0" presStyleCnt="1"/>
      <dgm:spPr/>
    </dgm:pt>
    <dgm:pt modelId="{91AB4548-1641-4DE8-BCDC-4A1C93871E43}" type="pres">
      <dgm:prSet presAssocID="{005E8051-1776-4363-97FC-D95069B8FD2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4768D9-A015-4978-94F0-9CE318B00002}" type="pres">
      <dgm:prSet presAssocID="{9BA7A7FD-9838-4AB9-928C-910735B139A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521A77-7A86-4163-A576-911437F7652E}" type="pres">
      <dgm:prSet presAssocID="{AF0710A5-0594-4CBB-ABF8-F1F710F5189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CCCDF6-D914-4D68-AF2E-A3B0A9CDDFE2}" type="pres">
      <dgm:prSet presAssocID="{8720E6DD-8D95-4FE7-A263-3149361B98A9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EC0F45-4316-4AFC-83D4-0A047D35779A}" type="pres">
      <dgm:prSet presAssocID="{005E8051-1776-4363-97FC-D95069B8FD2F}" presName="funnel" presStyleLbl="trAlignAcc1" presStyleIdx="0" presStyleCnt="1"/>
      <dgm:spPr/>
      <dgm:t>
        <a:bodyPr/>
        <a:lstStyle/>
        <a:p>
          <a:endParaRPr lang="zh-TW" altLang="en-US"/>
        </a:p>
      </dgm:t>
    </dgm:pt>
  </dgm:ptLst>
  <dgm:cxnLst>
    <dgm:cxn modelId="{9AA80DF3-72F1-4C5C-BAA3-193EDBD1A629}" srcId="{005E8051-1776-4363-97FC-D95069B8FD2F}" destId="{9BA7A7FD-9838-4AB9-928C-910735B139A4}" srcOrd="1" destOrd="0" parTransId="{A6B54F82-BB0C-4C3F-9741-D1A2B61E06F9}" sibTransId="{DB4017DB-247A-4A36-B4D6-17FBCE7B7C91}"/>
    <dgm:cxn modelId="{A6C5F1A7-9455-4CB4-B682-C14E0A91926E}" type="presOf" srcId="{9BA7A7FD-9838-4AB9-928C-910735B139A4}" destId="{B4521A77-7A86-4163-A576-911437F7652E}" srcOrd="0" destOrd="0" presId="urn:microsoft.com/office/officeart/2005/8/layout/funnel1"/>
    <dgm:cxn modelId="{CED5E060-202C-4A20-83A6-E294E947CC1C}" type="presOf" srcId="{AF0710A5-0594-4CBB-ABF8-F1F710F5189F}" destId="{9E4768D9-A015-4978-94F0-9CE318B00002}" srcOrd="0" destOrd="0" presId="urn:microsoft.com/office/officeart/2005/8/layout/funnel1"/>
    <dgm:cxn modelId="{663527B3-EC5C-4F73-A4C9-B34C3C960196}" type="presOf" srcId="{005E8051-1776-4363-97FC-D95069B8FD2F}" destId="{661340AD-6183-4FA7-82FC-BFD01F557880}" srcOrd="0" destOrd="0" presId="urn:microsoft.com/office/officeart/2005/8/layout/funnel1"/>
    <dgm:cxn modelId="{2D43E3AF-CF87-470A-BD9D-300E38F51AAA}" type="presOf" srcId="{8720E6DD-8D95-4FE7-A263-3149361B98A9}" destId="{91AB4548-1641-4DE8-BCDC-4A1C93871E43}" srcOrd="0" destOrd="0" presId="urn:microsoft.com/office/officeart/2005/8/layout/funnel1"/>
    <dgm:cxn modelId="{9F0CB666-6643-470B-9BB2-3D05D2C59469}" srcId="{005E8051-1776-4363-97FC-D95069B8FD2F}" destId="{8720E6DD-8D95-4FE7-A263-3149361B98A9}" srcOrd="3" destOrd="0" parTransId="{48742FAB-F221-4B54-9767-338C11F1596E}" sibTransId="{6FDE9709-1D83-42D5-9629-FF297DCF3401}"/>
    <dgm:cxn modelId="{309AFEA8-B4B9-4AD1-92C8-904608C4F444}" type="presOf" srcId="{7BF0864A-E93A-462E-A149-D45E9E3761EB}" destId="{56CCCDF6-D914-4D68-AF2E-A3B0A9CDDFE2}" srcOrd="0" destOrd="0" presId="urn:microsoft.com/office/officeart/2005/8/layout/funnel1"/>
    <dgm:cxn modelId="{ADCDDBD0-E335-4F26-83AC-3B1AA0134515}" srcId="{005E8051-1776-4363-97FC-D95069B8FD2F}" destId="{AF0710A5-0594-4CBB-ABF8-F1F710F5189F}" srcOrd="2" destOrd="0" parTransId="{D498F50C-0275-4B40-A31E-21A177513823}" sibTransId="{F3D79219-EF02-4D3B-B4AC-F39D24AD5A76}"/>
    <dgm:cxn modelId="{B4AAA183-FC21-400B-B616-5ADF4C029CA5}" srcId="{005E8051-1776-4363-97FC-D95069B8FD2F}" destId="{7BF0864A-E93A-462E-A149-D45E9E3761EB}" srcOrd="0" destOrd="0" parTransId="{82CF0BDF-D927-4908-A830-C64A3D0E3203}" sibTransId="{71FAA450-D652-46F7-AF77-33EA9990175F}"/>
    <dgm:cxn modelId="{D8D5B4D5-7A99-486F-8BBE-63D2501E90C4}" type="presParOf" srcId="{661340AD-6183-4FA7-82FC-BFD01F557880}" destId="{ECCE55D8-AEE3-4D50-9949-E844945331F5}" srcOrd="0" destOrd="0" presId="urn:microsoft.com/office/officeart/2005/8/layout/funnel1"/>
    <dgm:cxn modelId="{4626DA8B-CD8E-433D-91E0-70A90049F699}" type="presParOf" srcId="{661340AD-6183-4FA7-82FC-BFD01F557880}" destId="{21E0D429-0378-4E5E-9BFE-654CDC8E9F6B}" srcOrd="1" destOrd="0" presId="urn:microsoft.com/office/officeart/2005/8/layout/funnel1"/>
    <dgm:cxn modelId="{CEAB1359-E96C-4606-B4B3-350B022EC827}" type="presParOf" srcId="{661340AD-6183-4FA7-82FC-BFD01F557880}" destId="{91AB4548-1641-4DE8-BCDC-4A1C93871E43}" srcOrd="2" destOrd="0" presId="urn:microsoft.com/office/officeart/2005/8/layout/funnel1"/>
    <dgm:cxn modelId="{761A3BA1-3E8D-4DEF-BF08-A38DBDCF75E4}" type="presParOf" srcId="{661340AD-6183-4FA7-82FC-BFD01F557880}" destId="{9E4768D9-A015-4978-94F0-9CE318B00002}" srcOrd="3" destOrd="0" presId="urn:microsoft.com/office/officeart/2005/8/layout/funnel1"/>
    <dgm:cxn modelId="{17C2CAED-1A4A-4285-BC8C-1868627C6494}" type="presParOf" srcId="{661340AD-6183-4FA7-82FC-BFD01F557880}" destId="{B4521A77-7A86-4163-A576-911437F7652E}" srcOrd="4" destOrd="0" presId="urn:microsoft.com/office/officeart/2005/8/layout/funnel1"/>
    <dgm:cxn modelId="{2CD0A291-B20B-4156-BE78-4925BB11D5D0}" type="presParOf" srcId="{661340AD-6183-4FA7-82FC-BFD01F557880}" destId="{56CCCDF6-D914-4D68-AF2E-A3B0A9CDDFE2}" srcOrd="5" destOrd="0" presId="urn:microsoft.com/office/officeart/2005/8/layout/funnel1"/>
    <dgm:cxn modelId="{DB7F0175-9C7C-4EE4-BFBC-E23F2977B010}" type="presParOf" srcId="{661340AD-6183-4FA7-82FC-BFD01F557880}" destId="{A7EC0F45-4316-4AFC-83D4-0A047D3577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05E8051-1776-4363-97FC-D95069B8FD2F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BF0864A-E93A-462E-A149-D45E9E3761EB}">
      <dgm:prSet phldrT="[文字]"/>
      <dgm:spPr/>
      <dgm:t>
        <a:bodyPr/>
        <a:lstStyle/>
        <a:p>
          <a:r>
            <a:rPr lang="zh-TW" altLang="en-US" dirty="0" smtClean="0"/>
            <a:t>過去成果</a:t>
          </a:r>
          <a:endParaRPr lang="zh-TW" altLang="en-US" dirty="0"/>
        </a:p>
      </dgm:t>
    </dgm:pt>
    <dgm:pt modelId="{82CF0BDF-D927-4908-A830-C64A3D0E3203}" type="par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71FAA450-D652-46F7-AF77-33EA9990175F}" type="sib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9BA7A7FD-9838-4AB9-928C-910735B139A4}">
      <dgm:prSet phldrT="[文字]"/>
      <dgm:spPr/>
      <dgm:t>
        <a:bodyPr/>
        <a:lstStyle/>
        <a:p>
          <a:r>
            <a:rPr lang="zh-TW" altLang="en-US" dirty="0" smtClean="0"/>
            <a:t>影響層面</a:t>
          </a:r>
          <a:endParaRPr lang="zh-TW" altLang="en-US" dirty="0"/>
        </a:p>
      </dgm:t>
    </dgm:pt>
    <dgm:pt modelId="{A6B54F82-BB0C-4C3F-9741-D1A2B61E06F9}" type="par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DB4017DB-247A-4A36-B4D6-17FBCE7B7C91}" type="sib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AF0710A5-0594-4CBB-ABF8-F1F710F5189F}">
      <dgm:prSet phldrT="[文字]"/>
      <dgm:spPr/>
      <dgm:t>
        <a:bodyPr/>
        <a:lstStyle/>
        <a:p>
          <a:r>
            <a:rPr lang="zh-TW" altLang="en-US" dirty="0" smtClean="0"/>
            <a:t>思考策略</a:t>
          </a:r>
          <a:endParaRPr lang="zh-TW" altLang="en-US" dirty="0"/>
        </a:p>
      </dgm:t>
    </dgm:pt>
    <dgm:pt modelId="{D498F50C-0275-4B40-A31E-21A177513823}" type="par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F3D79219-EF02-4D3B-B4AC-F39D24AD5A76}" type="sib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8720E6DD-8D95-4FE7-A263-3149361B98A9}">
      <dgm:prSet phldrT="[文字]"/>
      <dgm:spPr/>
      <dgm:t>
        <a:bodyPr/>
        <a:lstStyle/>
        <a:p>
          <a:r>
            <a:rPr lang="zh-TW" altLang="en-US" dirty="0" smtClean="0"/>
            <a:t>未來努力的方向</a:t>
          </a:r>
          <a:endParaRPr lang="zh-TW" altLang="en-US" dirty="0"/>
        </a:p>
      </dgm:t>
    </dgm:pt>
    <dgm:pt modelId="{48742FAB-F221-4B54-9767-338C11F1596E}" type="par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FDE9709-1D83-42D5-9629-FF297DCF3401}" type="sib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61340AD-6183-4FA7-82FC-BFD01F557880}" type="pres">
      <dgm:prSet presAssocID="{005E8051-1776-4363-97FC-D95069B8FD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CCE55D8-AEE3-4D50-9949-E844945331F5}" type="pres">
      <dgm:prSet presAssocID="{005E8051-1776-4363-97FC-D95069B8FD2F}" presName="ellipse" presStyleLbl="trBgShp" presStyleIdx="0" presStyleCnt="1"/>
      <dgm:spPr/>
    </dgm:pt>
    <dgm:pt modelId="{21E0D429-0378-4E5E-9BFE-654CDC8E9F6B}" type="pres">
      <dgm:prSet presAssocID="{005E8051-1776-4363-97FC-D95069B8FD2F}" presName="arrow1" presStyleLbl="fgShp" presStyleIdx="0" presStyleCnt="1"/>
      <dgm:spPr/>
    </dgm:pt>
    <dgm:pt modelId="{91AB4548-1641-4DE8-BCDC-4A1C93871E43}" type="pres">
      <dgm:prSet presAssocID="{005E8051-1776-4363-97FC-D95069B8FD2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4768D9-A015-4978-94F0-9CE318B00002}" type="pres">
      <dgm:prSet presAssocID="{9BA7A7FD-9838-4AB9-928C-910735B139A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521A77-7A86-4163-A576-911437F7652E}" type="pres">
      <dgm:prSet presAssocID="{AF0710A5-0594-4CBB-ABF8-F1F710F5189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CCCDF6-D914-4D68-AF2E-A3B0A9CDDFE2}" type="pres">
      <dgm:prSet presAssocID="{8720E6DD-8D95-4FE7-A263-3149361B98A9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EC0F45-4316-4AFC-83D4-0A047D35779A}" type="pres">
      <dgm:prSet presAssocID="{005E8051-1776-4363-97FC-D95069B8FD2F}" presName="funnel" presStyleLbl="trAlignAcc1" presStyleIdx="0" presStyleCnt="1"/>
      <dgm:spPr/>
      <dgm:t>
        <a:bodyPr/>
        <a:lstStyle/>
        <a:p>
          <a:endParaRPr lang="zh-TW" altLang="en-US"/>
        </a:p>
      </dgm:t>
    </dgm:pt>
  </dgm:ptLst>
  <dgm:cxnLst>
    <dgm:cxn modelId="{9AA80DF3-72F1-4C5C-BAA3-193EDBD1A629}" srcId="{005E8051-1776-4363-97FC-D95069B8FD2F}" destId="{9BA7A7FD-9838-4AB9-928C-910735B139A4}" srcOrd="1" destOrd="0" parTransId="{A6B54F82-BB0C-4C3F-9741-D1A2B61E06F9}" sibTransId="{DB4017DB-247A-4A36-B4D6-17FBCE7B7C91}"/>
    <dgm:cxn modelId="{A6C5F1A7-9455-4CB4-B682-C14E0A91926E}" type="presOf" srcId="{9BA7A7FD-9838-4AB9-928C-910735B139A4}" destId="{B4521A77-7A86-4163-A576-911437F7652E}" srcOrd="0" destOrd="0" presId="urn:microsoft.com/office/officeart/2005/8/layout/funnel1"/>
    <dgm:cxn modelId="{CED5E060-202C-4A20-83A6-E294E947CC1C}" type="presOf" srcId="{AF0710A5-0594-4CBB-ABF8-F1F710F5189F}" destId="{9E4768D9-A015-4978-94F0-9CE318B00002}" srcOrd="0" destOrd="0" presId="urn:microsoft.com/office/officeart/2005/8/layout/funnel1"/>
    <dgm:cxn modelId="{663527B3-EC5C-4F73-A4C9-B34C3C960196}" type="presOf" srcId="{005E8051-1776-4363-97FC-D95069B8FD2F}" destId="{661340AD-6183-4FA7-82FC-BFD01F557880}" srcOrd="0" destOrd="0" presId="urn:microsoft.com/office/officeart/2005/8/layout/funnel1"/>
    <dgm:cxn modelId="{2D43E3AF-CF87-470A-BD9D-300E38F51AAA}" type="presOf" srcId="{8720E6DD-8D95-4FE7-A263-3149361B98A9}" destId="{91AB4548-1641-4DE8-BCDC-4A1C93871E43}" srcOrd="0" destOrd="0" presId="urn:microsoft.com/office/officeart/2005/8/layout/funnel1"/>
    <dgm:cxn modelId="{9F0CB666-6643-470B-9BB2-3D05D2C59469}" srcId="{005E8051-1776-4363-97FC-D95069B8FD2F}" destId="{8720E6DD-8D95-4FE7-A263-3149361B98A9}" srcOrd="3" destOrd="0" parTransId="{48742FAB-F221-4B54-9767-338C11F1596E}" sibTransId="{6FDE9709-1D83-42D5-9629-FF297DCF3401}"/>
    <dgm:cxn modelId="{309AFEA8-B4B9-4AD1-92C8-904608C4F444}" type="presOf" srcId="{7BF0864A-E93A-462E-A149-D45E9E3761EB}" destId="{56CCCDF6-D914-4D68-AF2E-A3B0A9CDDFE2}" srcOrd="0" destOrd="0" presId="urn:microsoft.com/office/officeart/2005/8/layout/funnel1"/>
    <dgm:cxn modelId="{ADCDDBD0-E335-4F26-83AC-3B1AA0134515}" srcId="{005E8051-1776-4363-97FC-D95069B8FD2F}" destId="{AF0710A5-0594-4CBB-ABF8-F1F710F5189F}" srcOrd="2" destOrd="0" parTransId="{D498F50C-0275-4B40-A31E-21A177513823}" sibTransId="{F3D79219-EF02-4D3B-B4AC-F39D24AD5A76}"/>
    <dgm:cxn modelId="{B4AAA183-FC21-400B-B616-5ADF4C029CA5}" srcId="{005E8051-1776-4363-97FC-D95069B8FD2F}" destId="{7BF0864A-E93A-462E-A149-D45E9E3761EB}" srcOrd="0" destOrd="0" parTransId="{82CF0BDF-D927-4908-A830-C64A3D0E3203}" sibTransId="{71FAA450-D652-46F7-AF77-33EA9990175F}"/>
    <dgm:cxn modelId="{D8D5B4D5-7A99-486F-8BBE-63D2501E90C4}" type="presParOf" srcId="{661340AD-6183-4FA7-82FC-BFD01F557880}" destId="{ECCE55D8-AEE3-4D50-9949-E844945331F5}" srcOrd="0" destOrd="0" presId="urn:microsoft.com/office/officeart/2005/8/layout/funnel1"/>
    <dgm:cxn modelId="{4626DA8B-CD8E-433D-91E0-70A90049F699}" type="presParOf" srcId="{661340AD-6183-4FA7-82FC-BFD01F557880}" destId="{21E0D429-0378-4E5E-9BFE-654CDC8E9F6B}" srcOrd="1" destOrd="0" presId="urn:microsoft.com/office/officeart/2005/8/layout/funnel1"/>
    <dgm:cxn modelId="{CEAB1359-E96C-4606-B4B3-350B022EC827}" type="presParOf" srcId="{661340AD-6183-4FA7-82FC-BFD01F557880}" destId="{91AB4548-1641-4DE8-BCDC-4A1C93871E43}" srcOrd="2" destOrd="0" presId="urn:microsoft.com/office/officeart/2005/8/layout/funnel1"/>
    <dgm:cxn modelId="{761A3BA1-3E8D-4DEF-BF08-A38DBDCF75E4}" type="presParOf" srcId="{661340AD-6183-4FA7-82FC-BFD01F557880}" destId="{9E4768D9-A015-4978-94F0-9CE318B00002}" srcOrd="3" destOrd="0" presId="urn:microsoft.com/office/officeart/2005/8/layout/funnel1"/>
    <dgm:cxn modelId="{17C2CAED-1A4A-4285-BC8C-1868627C6494}" type="presParOf" srcId="{661340AD-6183-4FA7-82FC-BFD01F557880}" destId="{B4521A77-7A86-4163-A576-911437F7652E}" srcOrd="4" destOrd="0" presId="urn:microsoft.com/office/officeart/2005/8/layout/funnel1"/>
    <dgm:cxn modelId="{2CD0A291-B20B-4156-BE78-4925BB11D5D0}" type="presParOf" srcId="{661340AD-6183-4FA7-82FC-BFD01F557880}" destId="{56CCCDF6-D914-4D68-AF2E-A3B0A9CDDFE2}" srcOrd="5" destOrd="0" presId="urn:microsoft.com/office/officeart/2005/8/layout/funnel1"/>
    <dgm:cxn modelId="{DB7F0175-9C7C-4EE4-BFBC-E23F2977B010}" type="presParOf" srcId="{661340AD-6183-4FA7-82FC-BFD01F557880}" destId="{A7EC0F45-4316-4AFC-83D4-0A047D3577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2DA83A0-DCF2-4C15-B564-049369EAE79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94127F8-EC75-49E4-9416-E0125CD517E6}">
      <dgm:prSet phldrT="[文字]" custT="1"/>
      <dgm:spPr/>
      <dgm:t>
        <a:bodyPr/>
        <a:lstStyle/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副召集人 </a:t>
          </a:r>
        </a:p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文峰國小詹建華校長</a:t>
          </a:r>
        </a:p>
      </dgm:t>
    </dgm:pt>
    <dgm:pt modelId="{94C629ED-08DF-4338-A773-4C233554624A}" type="parTrans" cxnId="{94B8707D-96E9-4417-B4F2-B26EB6A8E416}">
      <dgm:prSet/>
      <dgm:spPr/>
      <dgm:t>
        <a:bodyPr/>
        <a:lstStyle/>
        <a:p>
          <a:endParaRPr lang="zh-TW" altLang="en-US"/>
        </a:p>
      </dgm:t>
    </dgm:pt>
    <dgm:pt modelId="{D92B5374-C352-4B43-A855-80053C60930C}" type="sibTrans" cxnId="{94B8707D-96E9-4417-B4F2-B26EB6A8E416}">
      <dgm:prSet/>
      <dgm:spPr/>
      <dgm:t>
        <a:bodyPr/>
        <a:lstStyle/>
        <a:p>
          <a:endParaRPr lang="zh-TW" altLang="en-US"/>
        </a:p>
      </dgm:t>
    </dgm:pt>
    <dgm:pt modelId="{B7A74BF7-AA17-4CD6-B744-81C99EC983DD}">
      <dgm:prSet phldrT="[文字]" custT="1"/>
      <dgm:spPr/>
      <dgm:t>
        <a:bodyPr/>
        <a:lstStyle/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副召集人</a:t>
          </a:r>
        </a:p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學管科廖冠棊課程督學</a:t>
          </a:r>
        </a:p>
      </dgm:t>
    </dgm:pt>
    <dgm:pt modelId="{48086EB0-5158-48A1-AAF8-1BCFEAB8FDD0}" type="parTrans" cxnId="{84167551-FA1F-45F3-B7F9-1DEC4B328AD2}">
      <dgm:prSet/>
      <dgm:spPr/>
      <dgm:t>
        <a:bodyPr/>
        <a:lstStyle/>
        <a:p>
          <a:endParaRPr lang="zh-TW" altLang="en-US"/>
        </a:p>
      </dgm:t>
    </dgm:pt>
    <dgm:pt modelId="{E1320888-E5B5-4DDB-B593-7E92482D91B2}" type="sibTrans" cxnId="{84167551-FA1F-45F3-B7F9-1DEC4B328AD2}">
      <dgm:prSet/>
      <dgm:spPr/>
      <dgm:t>
        <a:bodyPr/>
        <a:lstStyle/>
        <a:p>
          <a:endParaRPr lang="zh-TW" altLang="en-US"/>
        </a:p>
      </dgm:t>
    </dgm:pt>
    <dgm:pt modelId="{2D343271-3F5C-471C-9B03-F41E1308B631}">
      <dgm:prSet custT="1"/>
      <dgm:spPr/>
      <dgm:t>
        <a:bodyPr/>
        <a:lstStyle/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執行秘書</a:t>
          </a:r>
        </a:p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福星國小金美琴主任</a:t>
          </a:r>
        </a:p>
      </dgm:t>
    </dgm:pt>
    <dgm:pt modelId="{2083340A-1497-4BD4-8200-851960AEEE01}" type="parTrans" cxnId="{3F0DB1B5-532B-4EDE-855F-B19974F3B038}">
      <dgm:prSet/>
      <dgm:spPr/>
      <dgm:t>
        <a:bodyPr/>
        <a:lstStyle/>
        <a:p>
          <a:endParaRPr lang="zh-TW" altLang="en-US"/>
        </a:p>
      </dgm:t>
    </dgm:pt>
    <dgm:pt modelId="{118BB57D-C94A-4CA6-A768-AAEDD9CB17FD}" type="sibTrans" cxnId="{3F0DB1B5-532B-4EDE-855F-B19974F3B038}">
      <dgm:prSet/>
      <dgm:spPr/>
      <dgm:t>
        <a:bodyPr/>
        <a:lstStyle/>
        <a:p>
          <a:endParaRPr lang="zh-TW" altLang="en-US"/>
        </a:p>
      </dgm:t>
    </dgm:pt>
    <dgm:pt modelId="{F080A72B-34F4-4476-BC67-1B056556E1B9}">
      <dgm:prSet custT="1"/>
      <dgm:spPr/>
      <dgm:t>
        <a:bodyPr/>
        <a:lstStyle/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高職組</a:t>
          </a:r>
        </a:p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輔導夥伴</a:t>
          </a:r>
        </a:p>
      </dgm:t>
    </dgm:pt>
    <dgm:pt modelId="{31ECACE5-5073-4396-8181-61431930ABE7}" type="parTrans" cxnId="{FE8EE1D7-384F-47A1-84FF-C2980E5CB2EB}">
      <dgm:prSet/>
      <dgm:spPr/>
      <dgm:t>
        <a:bodyPr/>
        <a:lstStyle/>
        <a:p>
          <a:endParaRPr lang="zh-TW" altLang="en-US"/>
        </a:p>
      </dgm:t>
    </dgm:pt>
    <dgm:pt modelId="{99580B98-268A-4144-915C-2CAA786F3B79}" type="sibTrans" cxnId="{FE8EE1D7-384F-47A1-84FF-C2980E5CB2EB}">
      <dgm:prSet/>
      <dgm:spPr/>
      <dgm:t>
        <a:bodyPr/>
        <a:lstStyle/>
        <a:p>
          <a:endParaRPr lang="zh-TW" altLang="en-US"/>
        </a:p>
      </dgm:t>
    </dgm:pt>
    <dgm:pt modelId="{FAA0B783-61A9-458F-B753-7FEFA2E4C6CF}">
      <dgm:prSet custT="1"/>
      <dgm:spPr/>
      <dgm:t>
        <a:bodyPr/>
        <a:lstStyle/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國小組</a:t>
          </a:r>
        </a:p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輔導夥伴</a:t>
          </a:r>
        </a:p>
      </dgm:t>
    </dgm:pt>
    <dgm:pt modelId="{5D68A682-B710-4335-840A-FA9E95C605A6}" type="parTrans" cxnId="{9805B0FB-9101-411D-82F6-4671D97B798E}">
      <dgm:prSet/>
      <dgm:spPr/>
      <dgm:t>
        <a:bodyPr/>
        <a:lstStyle/>
        <a:p>
          <a:endParaRPr lang="zh-TW" altLang="en-US"/>
        </a:p>
      </dgm:t>
    </dgm:pt>
    <dgm:pt modelId="{A6CA81F3-480C-4614-8EB9-FB9876D04C0C}" type="sibTrans" cxnId="{9805B0FB-9101-411D-82F6-4671D97B798E}">
      <dgm:prSet/>
      <dgm:spPr/>
      <dgm:t>
        <a:bodyPr/>
        <a:lstStyle/>
        <a:p>
          <a:endParaRPr lang="zh-TW" altLang="en-US"/>
        </a:p>
      </dgm:t>
    </dgm:pt>
    <dgm:pt modelId="{A470213D-92E8-4625-9F5A-00974088A159}">
      <dgm:prSet custT="1"/>
      <dgm:spPr/>
      <dgm:t>
        <a:bodyPr/>
        <a:lstStyle/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國中組</a:t>
          </a:r>
        </a:p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輔導夥伴</a:t>
          </a:r>
        </a:p>
      </dgm:t>
    </dgm:pt>
    <dgm:pt modelId="{F859BF8D-8EAC-4758-9950-B1A1EBFC776D}" type="sibTrans" cxnId="{69C6A299-28FA-48A5-99EB-2CA2F7360766}">
      <dgm:prSet/>
      <dgm:spPr/>
      <dgm:t>
        <a:bodyPr/>
        <a:lstStyle/>
        <a:p>
          <a:endParaRPr lang="zh-TW" altLang="en-US"/>
        </a:p>
      </dgm:t>
    </dgm:pt>
    <dgm:pt modelId="{5242D536-43A8-4F93-BB50-67D65943F6C0}" type="parTrans" cxnId="{69C6A299-28FA-48A5-99EB-2CA2F7360766}">
      <dgm:prSet/>
      <dgm:spPr/>
      <dgm:t>
        <a:bodyPr/>
        <a:lstStyle/>
        <a:p>
          <a:endParaRPr lang="zh-TW" altLang="en-US"/>
        </a:p>
      </dgm:t>
    </dgm:pt>
    <dgm:pt modelId="{5658495F-6B60-4156-B7D4-CCA4E4F36BCC}">
      <dgm:prSet custT="1"/>
      <dgm:spPr/>
      <dgm:t>
        <a:bodyPr/>
        <a:lstStyle/>
        <a:p>
          <a:r>
            <a:rPr lang="zh-TW" altLang="en-US" sz="1200" b="0" i="0" dirty="0">
              <a:latin typeface="標楷體" panose="03000509000000000000" pitchFamily="65" charset="-120"/>
              <a:ea typeface="標楷體" panose="03000509000000000000" pitchFamily="65" charset="-120"/>
            </a:rPr>
            <a:t>苗栗縣校長及教師專業發展中心</a:t>
          </a:r>
          <a:r>
            <a:rPr lang="en-US" altLang="zh-TW" sz="1200" b="0" i="0" dirty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1200" b="0" i="0" dirty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1200" b="0" i="0" dirty="0">
              <a:latin typeface="標楷體" panose="03000509000000000000" pitchFamily="65" charset="-120"/>
              <a:ea typeface="標楷體" panose="03000509000000000000" pitchFamily="65" charset="-120"/>
            </a:rPr>
            <a:t>召集人 教育處長徐永鴻</a:t>
          </a:r>
          <a:endParaRPr lang="zh-TW" altLang="en-US" sz="1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ECDE19C-253D-4411-B49D-AF3E4E1660EE}" type="parTrans" cxnId="{422CCB18-D492-4D14-98F3-D2F0699F5C2C}">
      <dgm:prSet/>
      <dgm:spPr/>
      <dgm:t>
        <a:bodyPr/>
        <a:lstStyle/>
        <a:p>
          <a:endParaRPr lang="zh-TW" altLang="en-US"/>
        </a:p>
      </dgm:t>
    </dgm:pt>
    <dgm:pt modelId="{00DA8285-64F5-45B4-B93A-20B6FEA10666}" type="sibTrans" cxnId="{422CCB18-D492-4D14-98F3-D2F0699F5C2C}">
      <dgm:prSet/>
      <dgm:spPr/>
      <dgm:t>
        <a:bodyPr/>
        <a:lstStyle/>
        <a:p>
          <a:endParaRPr lang="zh-TW" altLang="en-US"/>
        </a:p>
      </dgm:t>
    </dgm:pt>
    <dgm:pt modelId="{CE3BF7BA-1462-4972-B065-707FFAC6921E}">
      <dgm:prSet custT="1"/>
      <dgm:spPr/>
      <dgm:t>
        <a:bodyPr/>
        <a:lstStyle/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副召集人</a:t>
          </a:r>
          <a:endParaRPr lang="en-US" altLang="zh-TW" sz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教育處副</a:t>
          </a:r>
          <a:r>
            <a:rPr lang="zh-TW" altLang="en-US" sz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處長</a:t>
          </a:r>
          <a:endParaRPr lang="en-US" altLang="zh-TW" sz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葉</a:t>
          </a:r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芯慧</a:t>
          </a:r>
        </a:p>
      </dgm:t>
    </dgm:pt>
    <dgm:pt modelId="{083BCB09-5813-49A0-985C-4415FFAD5B0F}" type="parTrans" cxnId="{25871403-C8BE-416E-809A-E964CA56FBE5}">
      <dgm:prSet/>
      <dgm:spPr/>
      <dgm:t>
        <a:bodyPr/>
        <a:lstStyle/>
        <a:p>
          <a:endParaRPr lang="zh-TW" altLang="en-US"/>
        </a:p>
      </dgm:t>
    </dgm:pt>
    <dgm:pt modelId="{0BCB9916-F85D-4BE9-8DC4-AE5329482125}" type="sibTrans" cxnId="{25871403-C8BE-416E-809A-E964CA56FBE5}">
      <dgm:prSet/>
      <dgm:spPr/>
      <dgm:t>
        <a:bodyPr/>
        <a:lstStyle/>
        <a:p>
          <a:endParaRPr lang="zh-TW" altLang="en-US"/>
        </a:p>
      </dgm:t>
    </dgm:pt>
    <dgm:pt modelId="{9135DB07-B2C0-498A-A786-534932D644E6}">
      <dgm:prSet custT="1"/>
      <dgm:spPr/>
      <dgm:t>
        <a:bodyPr/>
        <a:lstStyle/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總幹事</a:t>
          </a:r>
          <a:endParaRPr lang="en-US" altLang="zh-TW" sz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學管科</a:t>
          </a:r>
          <a:r>
            <a:rPr lang="zh-TW" altLang="en-US" sz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科長</a:t>
          </a:r>
          <a:endParaRPr lang="en-US" altLang="zh-TW" sz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徐建男</a:t>
          </a:r>
          <a:endParaRPr lang="zh-TW" altLang="en-US" sz="1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255706B-ED76-417E-814C-E6A9E0E95370}" type="parTrans" cxnId="{C5D611F7-D0C7-4A53-8107-3C5DD7C3CD46}">
      <dgm:prSet/>
      <dgm:spPr/>
      <dgm:t>
        <a:bodyPr/>
        <a:lstStyle/>
        <a:p>
          <a:endParaRPr lang="zh-TW" altLang="en-US"/>
        </a:p>
      </dgm:t>
    </dgm:pt>
    <dgm:pt modelId="{4737EE3E-361B-415D-9504-F9C2FE4AC7A2}" type="sibTrans" cxnId="{C5D611F7-D0C7-4A53-8107-3C5DD7C3CD46}">
      <dgm:prSet/>
      <dgm:spPr/>
      <dgm:t>
        <a:bodyPr/>
        <a:lstStyle/>
        <a:p>
          <a:endParaRPr lang="zh-TW" altLang="en-US"/>
        </a:p>
      </dgm:t>
    </dgm:pt>
    <dgm:pt modelId="{01BB4E5A-4F53-43CA-80F3-850B82975A71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苗栗縣地方輔導</a:t>
          </a:r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群中心主任</a:t>
          </a:r>
        </a:p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兼苗栗縣地方輔導群召集人</a:t>
          </a:r>
          <a:endParaRPr lang="en-US" altLang="zh-TW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福星</a:t>
          </a:r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國小許明峯校長</a:t>
          </a:r>
          <a:endParaRPr lang="zh-TW" altLang="en-US" dirty="0"/>
        </a:p>
      </dgm:t>
    </dgm:pt>
    <dgm:pt modelId="{CF8ACE3E-2786-4242-A1B7-522840071BEE}" type="sibTrans" cxnId="{3DEA87AA-49F2-4201-AAF2-F4BB147D42F3}">
      <dgm:prSet/>
      <dgm:spPr/>
      <dgm:t>
        <a:bodyPr/>
        <a:lstStyle/>
        <a:p>
          <a:endParaRPr lang="zh-TW" altLang="en-US"/>
        </a:p>
      </dgm:t>
    </dgm:pt>
    <dgm:pt modelId="{4E82AEBD-8C7B-4345-9EC4-5D57221E0167}" type="parTrans" cxnId="{3DEA87AA-49F2-4201-AAF2-F4BB147D42F3}">
      <dgm:prSet/>
      <dgm:spPr/>
      <dgm:t>
        <a:bodyPr/>
        <a:lstStyle/>
        <a:p>
          <a:endParaRPr lang="zh-TW" altLang="en-US"/>
        </a:p>
      </dgm:t>
    </dgm:pt>
    <dgm:pt modelId="{D5BA9FAC-F95E-494B-8A7A-080B751B6E05}">
      <dgm:prSet custT="1"/>
      <dgm:spPr/>
      <dgm:t>
        <a:bodyPr/>
        <a:lstStyle/>
        <a:p>
          <a:r>
            <a: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</a:p>
      </dgm:t>
    </dgm:pt>
    <dgm:pt modelId="{E2D50CDB-B21E-41A0-B719-42DE7E07C1EB}" type="sibTrans" cxnId="{11CF5D30-4CC1-4CAF-A29D-B7B693ABF221}">
      <dgm:prSet/>
      <dgm:spPr/>
      <dgm:t>
        <a:bodyPr/>
        <a:lstStyle/>
        <a:p>
          <a:endParaRPr lang="zh-TW" altLang="en-US"/>
        </a:p>
      </dgm:t>
    </dgm:pt>
    <dgm:pt modelId="{658F0523-DEF7-4AEC-9C37-5C698A16B897}" type="parTrans" cxnId="{11CF5D30-4CC1-4CAF-A29D-B7B693ABF221}">
      <dgm:prSet/>
      <dgm:spPr/>
      <dgm:t>
        <a:bodyPr/>
        <a:lstStyle/>
        <a:p>
          <a:endParaRPr lang="zh-TW" altLang="en-US"/>
        </a:p>
      </dgm:t>
    </dgm:pt>
    <dgm:pt modelId="{50548023-3827-47B4-99EA-0625F5EEC7C3}" type="pres">
      <dgm:prSet presAssocID="{72DA83A0-DCF2-4C15-B564-049369EAE79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D2D2D37B-7667-443F-B746-1496B525A90B}" type="pres">
      <dgm:prSet presAssocID="{5658495F-6B60-4156-B7D4-CCA4E4F36BCC}" presName="hierRoot1" presStyleCnt="0"/>
      <dgm:spPr/>
    </dgm:pt>
    <dgm:pt modelId="{E4D31B12-2185-4C0B-AA18-76E55F3AC1E5}" type="pres">
      <dgm:prSet presAssocID="{5658495F-6B60-4156-B7D4-CCA4E4F36BCC}" presName="composite" presStyleCnt="0"/>
      <dgm:spPr/>
    </dgm:pt>
    <dgm:pt modelId="{74DEEAC2-98F1-4E34-94AC-06FBAD63D33A}" type="pres">
      <dgm:prSet presAssocID="{5658495F-6B60-4156-B7D4-CCA4E4F36BCC}" presName="background" presStyleLbl="node0" presStyleIdx="0" presStyleCnt="1"/>
      <dgm:spPr/>
    </dgm:pt>
    <dgm:pt modelId="{3BF8A402-567D-45CE-8D5F-4C16EFF90780}" type="pres">
      <dgm:prSet presAssocID="{5658495F-6B60-4156-B7D4-CCA4E4F36BCC}" presName="text" presStyleLbl="fgAcc0" presStyleIdx="0" presStyleCnt="1" custScaleX="842440" custScaleY="387956" custLinFactX="-112659" custLinFactNeighborX="-200000" custLinFactNeighborY="-6430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4C31465-E048-4BBC-AC6C-72243531AA17}" type="pres">
      <dgm:prSet presAssocID="{5658495F-6B60-4156-B7D4-CCA4E4F36BCC}" presName="hierChild2" presStyleCnt="0"/>
      <dgm:spPr/>
    </dgm:pt>
    <dgm:pt modelId="{6FC3A8AF-4C86-4CCF-B55D-DE54EDDA83E4}" type="pres">
      <dgm:prSet presAssocID="{658F0523-DEF7-4AEC-9C37-5C698A16B897}" presName="Name10" presStyleLbl="parChTrans1D2" presStyleIdx="0" presStyleCnt="3"/>
      <dgm:spPr/>
      <dgm:t>
        <a:bodyPr/>
        <a:lstStyle/>
        <a:p>
          <a:endParaRPr lang="zh-TW" altLang="en-US"/>
        </a:p>
      </dgm:t>
    </dgm:pt>
    <dgm:pt modelId="{609D6328-1754-41D7-82BB-5DDAAFB9F8A7}" type="pres">
      <dgm:prSet presAssocID="{D5BA9FAC-F95E-494B-8A7A-080B751B6E05}" presName="hierRoot2" presStyleCnt="0"/>
      <dgm:spPr/>
    </dgm:pt>
    <dgm:pt modelId="{08796951-B1C1-430D-86FC-5679F738458C}" type="pres">
      <dgm:prSet presAssocID="{D5BA9FAC-F95E-494B-8A7A-080B751B6E05}" presName="composite2" presStyleCnt="0"/>
      <dgm:spPr/>
    </dgm:pt>
    <dgm:pt modelId="{4248C669-D366-4F1E-B102-B02072C60B11}" type="pres">
      <dgm:prSet presAssocID="{D5BA9FAC-F95E-494B-8A7A-080B751B6E05}" presName="background2" presStyleLbl="node2" presStyleIdx="0" presStyleCnt="3"/>
      <dgm:spPr/>
    </dgm:pt>
    <dgm:pt modelId="{014E7EF5-46FD-4F72-B87A-3F33C63929B1}" type="pres">
      <dgm:prSet presAssocID="{D5BA9FAC-F95E-494B-8A7A-080B751B6E05}" presName="text2" presStyleLbl="fgAcc2" presStyleIdx="0" presStyleCnt="3" custScaleX="366216" custScaleY="254835" custLinFactX="99431" custLinFactY="6549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A4328D2-119E-4692-B5BE-39A13696F7B5}" type="pres">
      <dgm:prSet presAssocID="{D5BA9FAC-F95E-494B-8A7A-080B751B6E05}" presName="hierChild3" presStyleCnt="0"/>
      <dgm:spPr/>
    </dgm:pt>
    <dgm:pt modelId="{2771A212-5641-4AE4-8BD1-4B6B47DC4B31}" type="pres">
      <dgm:prSet presAssocID="{4E82AEBD-8C7B-4345-9EC4-5D57221E0167}" presName="Name17" presStyleLbl="parChTrans1D3" presStyleIdx="0" presStyleCnt="1"/>
      <dgm:spPr/>
      <dgm:t>
        <a:bodyPr/>
        <a:lstStyle/>
        <a:p>
          <a:endParaRPr lang="zh-TW" altLang="en-US"/>
        </a:p>
      </dgm:t>
    </dgm:pt>
    <dgm:pt modelId="{6E40970C-55FE-4BEE-BC1C-D499575A26A6}" type="pres">
      <dgm:prSet presAssocID="{01BB4E5A-4F53-43CA-80F3-850B82975A71}" presName="hierRoot3" presStyleCnt="0"/>
      <dgm:spPr/>
    </dgm:pt>
    <dgm:pt modelId="{0EC391F7-C9E2-4EFD-A62F-4D1066A27DDA}" type="pres">
      <dgm:prSet presAssocID="{01BB4E5A-4F53-43CA-80F3-850B82975A71}" presName="composite3" presStyleCnt="0"/>
      <dgm:spPr/>
    </dgm:pt>
    <dgm:pt modelId="{6369FC80-117E-48F8-A7AB-7FB58EFEBECC}" type="pres">
      <dgm:prSet presAssocID="{01BB4E5A-4F53-43CA-80F3-850B82975A71}" presName="background3" presStyleLbl="node3" presStyleIdx="0" presStyleCnt="1"/>
      <dgm:spPr/>
    </dgm:pt>
    <dgm:pt modelId="{0D2057F6-3554-4F14-9DEA-CE54C17FB645}" type="pres">
      <dgm:prSet presAssocID="{01BB4E5A-4F53-43CA-80F3-850B82975A71}" presName="text3" presStyleLbl="fgAcc3" presStyleIdx="0" presStyleCnt="1" custAng="10800000" custFlipVert="1" custScaleX="555301" custScaleY="514543" custLinFactX="95240" custLinFactY="-83677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E7FF700-6E1C-47F0-BDCC-B19BAAD8FEC2}" type="pres">
      <dgm:prSet presAssocID="{01BB4E5A-4F53-43CA-80F3-850B82975A71}" presName="hierChild4" presStyleCnt="0"/>
      <dgm:spPr/>
    </dgm:pt>
    <dgm:pt modelId="{7E8D59F7-C73B-47C7-AA8A-D5129B5841CC}" type="pres">
      <dgm:prSet presAssocID="{94C629ED-08DF-4338-A773-4C233554624A}" presName="Name23" presStyleLbl="parChTrans1D4" presStyleIdx="0" presStyleCnt="6"/>
      <dgm:spPr/>
      <dgm:t>
        <a:bodyPr/>
        <a:lstStyle/>
        <a:p>
          <a:endParaRPr lang="zh-TW" altLang="en-US"/>
        </a:p>
      </dgm:t>
    </dgm:pt>
    <dgm:pt modelId="{5D09B452-CA08-419A-8A59-0B5C0073FEAC}" type="pres">
      <dgm:prSet presAssocID="{A94127F8-EC75-49E4-9416-E0125CD517E6}" presName="hierRoot4" presStyleCnt="0"/>
      <dgm:spPr/>
    </dgm:pt>
    <dgm:pt modelId="{83421364-41B0-449B-AD11-EF6A58CD7E6A}" type="pres">
      <dgm:prSet presAssocID="{A94127F8-EC75-49E4-9416-E0125CD517E6}" presName="composite4" presStyleCnt="0"/>
      <dgm:spPr/>
    </dgm:pt>
    <dgm:pt modelId="{0C501BA6-DE07-4330-826B-B8EE37FF5AC5}" type="pres">
      <dgm:prSet presAssocID="{A94127F8-EC75-49E4-9416-E0125CD517E6}" presName="background4" presStyleLbl="node4" presStyleIdx="0" presStyleCnt="6"/>
      <dgm:spPr/>
    </dgm:pt>
    <dgm:pt modelId="{FDF71389-E7CC-4C68-8E89-1C60FA6469D3}" type="pres">
      <dgm:prSet presAssocID="{A94127F8-EC75-49E4-9416-E0125CD517E6}" presName="text4" presStyleLbl="fgAcc4" presStyleIdx="0" presStyleCnt="6" custScaleX="622455" custScaleY="288423" custLinFactNeighborX="-79513" custLinFactNeighborY="-4811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B50D2E7-088D-40C3-8EE6-A5794889143C}" type="pres">
      <dgm:prSet presAssocID="{A94127F8-EC75-49E4-9416-E0125CD517E6}" presName="hierChild5" presStyleCnt="0"/>
      <dgm:spPr/>
    </dgm:pt>
    <dgm:pt modelId="{41BD5404-EF16-49D5-BB78-60C357BC821C}" type="pres">
      <dgm:prSet presAssocID="{2083340A-1497-4BD4-8200-851960AEEE01}" presName="Name23" presStyleLbl="parChTrans1D4" presStyleIdx="1" presStyleCnt="6"/>
      <dgm:spPr/>
      <dgm:t>
        <a:bodyPr/>
        <a:lstStyle/>
        <a:p>
          <a:endParaRPr lang="zh-TW" altLang="en-US"/>
        </a:p>
      </dgm:t>
    </dgm:pt>
    <dgm:pt modelId="{76B2F77A-F731-4ADE-9D27-FE7F5C0E87A1}" type="pres">
      <dgm:prSet presAssocID="{2D343271-3F5C-471C-9B03-F41E1308B631}" presName="hierRoot4" presStyleCnt="0"/>
      <dgm:spPr/>
    </dgm:pt>
    <dgm:pt modelId="{9C1A91B0-D953-408B-8BBF-F11DF1ECF32A}" type="pres">
      <dgm:prSet presAssocID="{2D343271-3F5C-471C-9B03-F41E1308B631}" presName="composite4" presStyleCnt="0"/>
      <dgm:spPr/>
    </dgm:pt>
    <dgm:pt modelId="{82D6CE05-75F7-40AB-968E-884A0E0B2B88}" type="pres">
      <dgm:prSet presAssocID="{2D343271-3F5C-471C-9B03-F41E1308B631}" presName="background4" presStyleLbl="node4" presStyleIdx="1" presStyleCnt="6"/>
      <dgm:spPr/>
    </dgm:pt>
    <dgm:pt modelId="{7F534D42-6C42-4B76-BEAB-5FF5512BCD38}" type="pres">
      <dgm:prSet presAssocID="{2D343271-3F5C-471C-9B03-F41E1308B631}" presName="text4" presStyleLbl="fgAcc4" presStyleIdx="1" presStyleCnt="6" custScaleX="625597" custScaleY="347307" custLinFactX="271812" custLinFactNeighborX="300000" custLinFactNeighborY="-2682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D0E981D-D02B-4862-A26B-D364C14C56A2}" type="pres">
      <dgm:prSet presAssocID="{2D343271-3F5C-471C-9B03-F41E1308B631}" presName="hierChild5" presStyleCnt="0"/>
      <dgm:spPr/>
    </dgm:pt>
    <dgm:pt modelId="{536CB7B8-7134-4A55-80D9-0B790E64677F}" type="pres">
      <dgm:prSet presAssocID="{31ECACE5-5073-4396-8181-61431930ABE7}" presName="Name23" presStyleLbl="parChTrans1D4" presStyleIdx="2" presStyleCnt="6"/>
      <dgm:spPr/>
      <dgm:t>
        <a:bodyPr/>
        <a:lstStyle/>
        <a:p>
          <a:endParaRPr lang="zh-TW" altLang="en-US"/>
        </a:p>
      </dgm:t>
    </dgm:pt>
    <dgm:pt modelId="{4D8EDA33-1258-4AE7-BC11-1E030F8970D4}" type="pres">
      <dgm:prSet presAssocID="{F080A72B-34F4-4476-BC67-1B056556E1B9}" presName="hierRoot4" presStyleCnt="0"/>
      <dgm:spPr/>
    </dgm:pt>
    <dgm:pt modelId="{0A7DA593-4F16-41E6-8D06-59C405771376}" type="pres">
      <dgm:prSet presAssocID="{F080A72B-34F4-4476-BC67-1B056556E1B9}" presName="composite4" presStyleCnt="0"/>
      <dgm:spPr/>
    </dgm:pt>
    <dgm:pt modelId="{21C876CE-A222-403E-A354-9B14ECBF48D3}" type="pres">
      <dgm:prSet presAssocID="{F080A72B-34F4-4476-BC67-1B056556E1B9}" presName="background4" presStyleLbl="node4" presStyleIdx="2" presStyleCnt="6"/>
      <dgm:spPr/>
    </dgm:pt>
    <dgm:pt modelId="{ECC91E26-A7EB-4FD1-B3C3-960FAA69945F}" type="pres">
      <dgm:prSet presAssocID="{F080A72B-34F4-4476-BC67-1B056556E1B9}" presName="text4" presStyleLbl="fgAcc4" presStyleIdx="2" presStyleCnt="6" custScaleX="276181" custScaleY="486184" custLinFactX="2633" custLinFactNeighborX="100000" custLinFactNeighborY="1453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1079F2F-C733-472D-8C60-CE2D72797E1B}" type="pres">
      <dgm:prSet presAssocID="{F080A72B-34F4-4476-BC67-1B056556E1B9}" presName="hierChild5" presStyleCnt="0"/>
      <dgm:spPr/>
    </dgm:pt>
    <dgm:pt modelId="{A4789DFC-9351-4970-8357-BBC48C84A7EC}" type="pres">
      <dgm:prSet presAssocID="{5242D536-43A8-4F93-BB50-67D65943F6C0}" presName="Name23" presStyleLbl="parChTrans1D4" presStyleIdx="3" presStyleCnt="6"/>
      <dgm:spPr/>
      <dgm:t>
        <a:bodyPr/>
        <a:lstStyle/>
        <a:p>
          <a:endParaRPr lang="zh-TW" altLang="en-US"/>
        </a:p>
      </dgm:t>
    </dgm:pt>
    <dgm:pt modelId="{89EACEF4-E18F-48CF-986D-85BF66FF93EB}" type="pres">
      <dgm:prSet presAssocID="{A470213D-92E8-4625-9F5A-00974088A159}" presName="hierRoot4" presStyleCnt="0"/>
      <dgm:spPr/>
    </dgm:pt>
    <dgm:pt modelId="{080631D4-7FCF-4A5B-9CD8-D8C4F22A9FC1}" type="pres">
      <dgm:prSet presAssocID="{A470213D-92E8-4625-9F5A-00974088A159}" presName="composite4" presStyleCnt="0"/>
      <dgm:spPr/>
    </dgm:pt>
    <dgm:pt modelId="{A6517BDB-D17F-4CD6-ACEE-86C5625A815F}" type="pres">
      <dgm:prSet presAssocID="{A470213D-92E8-4625-9F5A-00974088A159}" presName="background4" presStyleLbl="node4" presStyleIdx="3" presStyleCnt="6"/>
      <dgm:spPr/>
    </dgm:pt>
    <dgm:pt modelId="{CC8481A9-9E3E-4CE7-8376-21C1C361C3E4}" type="pres">
      <dgm:prSet presAssocID="{A470213D-92E8-4625-9F5A-00974088A159}" presName="text4" presStyleLbl="fgAcc4" presStyleIdx="3" presStyleCnt="6" custScaleX="285095" custScaleY="487751" custLinFactX="300000" custLinFactNeighborX="307369" custLinFactNeighborY="-2496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97E5BF5-D1AA-435B-9485-008B390D12ED}" type="pres">
      <dgm:prSet presAssocID="{A470213D-92E8-4625-9F5A-00974088A159}" presName="hierChild5" presStyleCnt="0"/>
      <dgm:spPr/>
    </dgm:pt>
    <dgm:pt modelId="{126D0BC6-ECB1-4CB1-8C96-E8611AF2C684}" type="pres">
      <dgm:prSet presAssocID="{5D68A682-B710-4335-840A-FA9E95C605A6}" presName="Name23" presStyleLbl="parChTrans1D4" presStyleIdx="4" presStyleCnt="6"/>
      <dgm:spPr/>
      <dgm:t>
        <a:bodyPr/>
        <a:lstStyle/>
        <a:p>
          <a:endParaRPr lang="zh-TW" altLang="en-US"/>
        </a:p>
      </dgm:t>
    </dgm:pt>
    <dgm:pt modelId="{20229230-07EC-4EA7-8B70-FF1C588666B1}" type="pres">
      <dgm:prSet presAssocID="{FAA0B783-61A9-458F-B753-7FEFA2E4C6CF}" presName="hierRoot4" presStyleCnt="0"/>
      <dgm:spPr/>
    </dgm:pt>
    <dgm:pt modelId="{18F51448-C43F-4AA1-AAE6-9A3E9ED5CC24}" type="pres">
      <dgm:prSet presAssocID="{FAA0B783-61A9-458F-B753-7FEFA2E4C6CF}" presName="composite4" presStyleCnt="0"/>
      <dgm:spPr/>
    </dgm:pt>
    <dgm:pt modelId="{C87E352A-D064-474B-AD87-ACC62E67911D}" type="pres">
      <dgm:prSet presAssocID="{FAA0B783-61A9-458F-B753-7FEFA2E4C6CF}" presName="background4" presStyleLbl="node4" presStyleIdx="4" presStyleCnt="6"/>
      <dgm:spPr/>
    </dgm:pt>
    <dgm:pt modelId="{1FDD9353-EA41-43F3-B972-28A337AAD4C4}" type="pres">
      <dgm:prSet presAssocID="{FAA0B783-61A9-458F-B753-7FEFA2E4C6CF}" presName="text4" presStyleLbl="fgAcc4" presStyleIdx="4" presStyleCnt="6" custScaleX="281642" custScaleY="467421" custLinFactX="500000" custLinFactNeighborX="522554" custLinFactNeighborY="-5241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D2E85CF-53A0-49CD-AB29-994FF1E833F1}" type="pres">
      <dgm:prSet presAssocID="{FAA0B783-61A9-458F-B753-7FEFA2E4C6CF}" presName="hierChild5" presStyleCnt="0"/>
      <dgm:spPr/>
    </dgm:pt>
    <dgm:pt modelId="{12E1DC76-C341-4A60-BBE6-EA52FF712368}" type="pres">
      <dgm:prSet presAssocID="{48086EB0-5158-48A1-AAF8-1BCFEAB8FDD0}" presName="Name23" presStyleLbl="parChTrans1D4" presStyleIdx="5" presStyleCnt="6"/>
      <dgm:spPr/>
      <dgm:t>
        <a:bodyPr/>
        <a:lstStyle/>
        <a:p>
          <a:endParaRPr lang="zh-TW" altLang="en-US"/>
        </a:p>
      </dgm:t>
    </dgm:pt>
    <dgm:pt modelId="{4187FA25-1FF6-479A-8EA2-FE2F2270ACCA}" type="pres">
      <dgm:prSet presAssocID="{B7A74BF7-AA17-4CD6-B744-81C99EC983DD}" presName="hierRoot4" presStyleCnt="0"/>
      <dgm:spPr/>
    </dgm:pt>
    <dgm:pt modelId="{1A1822B1-46C7-4FEC-8B1B-F52DF8304C8C}" type="pres">
      <dgm:prSet presAssocID="{B7A74BF7-AA17-4CD6-B744-81C99EC983DD}" presName="composite4" presStyleCnt="0"/>
      <dgm:spPr/>
    </dgm:pt>
    <dgm:pt modelId="{B1723B99-C1A9-484A-86B7-B426187815C9}" type="pres">
      <dgm:prSet presAssocID="{B7A74BF7-AA17-4CD6-B744-81C99EC983DD}" presName="background4" presStyleLbl="node4" presStyleIdx="5" presStyleCnt="6"/>
      <dgm:spPr/>
    </dgm:pt>
    <dgm:pt modelId="{BB14BC4B-B965-4B3B-809B-C9816D436BCE}" type="pres">
      <dgm:prSet presAssocID="{B7A74BF7-AA17-4CD6-B744-81C99EC983DD}" presName="text4" presStyleLbl="fgAcc4" presStyleIdx="5" presStyleCnt="6" custScaleX="654754" custScaleY="318047" custLinFactX="264374" custLinFactNeighborX="300000" custLinFactNeighborY="-5616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80D7340-230D-4457-802E-E8201C25111F}" type="pres">
      <dgm:prSet presAssocID="{B7A74BF7-AA17-4CD6-B744-81C99EC983DD}" presName="hierChild5" presStyleCnt="0"/>
      <dgm:spPr/>
    </dgm:pt>
    <dgm:pt modelId="{71D43D7B-C0EA-41A1-9852-0FCB7617D487}" type="pres">
      <dgm:prSet presAssocID="{083BCB09-5813-49A0-985C-4415FFAD5B0F}" presName="Name10" presStyleLbl="parChTrans1D2" presStyleIdx="1" presStyleCnt="3"/>
      <dgm:spPr/>
      <dgm:t>
        <a:bodyPr/>
        <a:lstStyle/>
        <a:p>
          <a:endParaRPr lang="zh-TW" altLang="en-US"/>
        </a:p>
      </dgm:t>
    </dgm:pt>
    <dgm:pt modelId="{129C4B49-9FA5-4140-B3EB-36EA146D1A09}" type="pres">
      <dgm:prSet presAssocID="{CE3BF7BA-1462-4972-B065-707FFAC6921E}" presName="hierRoot2" presStyleCnt="0"/>
      <dgm:spPr/>
    </dgm:pt>
    <dgm:pt modelId="{228A8C90-0534-497F-848C-E6DEBB4AE1B8}" type="pres">
      <dgm:prSet presAssocID="{CE3BF7BA-1462-4972-B065-707FFAC6921E}" presName="composite2" presStyleCnt="0"/>
      <dgm:spPr/>
    </dgm:pt>
    <dgm:pt modelId="{899B04C7-8C7C-4203-A480-74294EB00E92}" type="pres">
      <dgm:prSet presAssocID="{CE3BF7BA-1462-4972-B065-707FFAC6921E}" presName="background2" presStyleLbl="node2" presStyleIdx="1" presStyleCnt="3"/>
      <dgm:spPr/>
    </dgm:pt>
    <dgm:pt modelId="{6DB3E8C9-AEA3-4B94-8D7B-353AE983D542}" type="pres">
      <dgm:prSet presAssocID="{CE3BF7BA-1462-4972-B065-707FFAC6921E}" presName="text2" presStyleLbl="fgAcc2" presStyleIdx="1" presStyleCnt="3" custScaleX="431025" custScaleY="428183" custLinFactX="-474243" custLinFactY="15610" custLinFactNeighborX="-500000" custLinFactNeighborY="1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BC76E76-A4B5-436E-BD6F-E033DA543FF9}" type="pres">
      <dgm:prSet presAssocID="{CE3BF7BA-1462-4972-B065-707FFAC6921E}" presName="hierChild3" presStyleCnt="0"/>
      <dgm:spPr/>
    </dgm:pt>
    <dgm:pt modelId="{72882EDA-87AF-46B6-A6BB-908DDE26BB58}" type="pres">
      <dgm:prSet presAssocID="{7255706B-ED76-417E-814C-E6A9E0E95370}" presName="Name10" presStyleLbl="parChTrans1D2" presStyleIdx="2" presStyleCnt="3"/>
      <dgm:spPr/>
      <dgm:t>
        <a:bodyPr/>
        <a:lstStyle/>
        <a:p>
          <a:endParaRPr lang="zh-TW" altLang="en-US"/>
        </a:p>
      </dgm:t>
    </dgm:pt>
    <dgm:pt modelId="{1C9B179D-9398-437D-A4E6-47E6B736EDD6}" type="pres">
      <dgm:prSet presAssocID="{9135DB07-B2C0-498A-A786-534932D644E6}" presName="hierRoot2" presStyleCnt="0"/>
      <dgm:spPr/>
    </dgm:pt>
    <dgm:pt modelId="{E60B2233-F305-4B2B-99D4-C936573DEDA1}" type="pres">
      <dgm:prSet presAssocID="{9135DB07-B2C0-498A-A786-534932D644E6}" presName="composite2" presStyleCnt="0"/>
      <dgm:spPr/>
    </dgm:pt>
    <dgm:pt modelId="{8991770C-304D-435E-B466-D1978CFEA760}" type="pres">
      <dgm:prSet presAssocID="{9135DB07-B2C0-498A-A786-534932D644E6}" presName="background2" presStyleLbl="node2" presStyleIdx="2" presStyleCnt="3"/>
      <dgm:spPr/>
    </dgm:pt>
    <dgm:pt modelId="{FCEB0045-E8F8-4E91-82BB-A61B50DF9A93}" type="pres">
      <dgm:prSet presAssocID="{9135DB07-B2C0-498A-A786-534932D644E6}" presName="text2" presStyleLbl="fgAcc2" presStyleIdx="2" presStyleCnt="3" custScaleX="437866" custScaleY="415366" custLinFactX="-40620" custLinFactNeighborX="-100000" custLinFactNeighborY="7507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67771E2-10D4-4231-82D2-7E1F941AF25E}" type="pres">
      <dgm:prSet presAssocID="{9135DB07-B2C0-498A-A786-534932D644E6}" presName="hierChild3" presStyleCnt="0"/>
      <dgm:spPr/>
    </dgm:pt>
  </dgm:ptLst>
  <dgm:cxnLst>
    <dgm:cxn modelId="{559B5592-1310-419C-B00C-9793EEF2849A}" type="presOf" srcId="{01BB4E5A-4F53-43CA-80F3-850B82975A71}" destId="{0D2057F6-3554-4F14-9DEA-CE54C17FB645}" srcOrd="0" destOrd="0" presId="urn:microsoft.com/office/officeart/2005/8/layout/hierarchy1"/>
    <dgm:cxn modelId="{5C876640-7931-46FA-B451-6DE39152DF39}" type="presOf" srcId="{5D68A682-B710-4335-840A-FA9E95C605A6}" destId="{126D0BC6-ECB1-4CB1-8C96-E8611AF2C684}" srcOrd="0" destOrd="0" presId="urn:microsoft.com/office/officeart/2005/8/layout/hierarchy1"/>
    <dgm:cxn modelId="{CFD356B8-5E10-49C9-9A85-2B951BA37116}" type="presOf" srcId="{9135DB07-B2C0-498A-A786-534932D644E6}" destId="{FCEB0045-E8F8-4E91-82BB-A61B50DF9A93}" srcOrd="0" destOrd="0" presId="urn:microsoft.com/office/officeart/2005/8/layout/hierarchy1"/>
    <dgm:cxn modelId="{C7A8A713-44EF-462F-B947-CFDF3E35E425}" type="presOf" srcId="{F080A72B-34F4-4476-BC67-1B056556E1B9}" destId="{ECC91E26-A7EB-4FD1-B3C3-960FAA69945F}" srcOrd="0" destOrd="0" presId="urn:microsoft.com/office/officeart/2005/8/layout/hierarchy1"/>
    <dgm:cxn modelId="{2B9C30CA-5EB7-4F86-AE06-FE8693B5C84F}" type="presOf" srcId="{A470213D-92E8-4625-9F5A-00974088A159}" destId="{CC8481A9-9E3E-4CE7-8376-21C1C361C3E4}" srcOrd="0" destOrd="0" presId="urn:microsoft.com/office/officeart/2005/8/layout/hierarchy1"/>
    <dgm:cxn modelId="{A9697484-A28A-4318-A5CE-4BFC39CB5EC8}" type="presOf" srcId="{FAA0B783-61A9-458F-B753-7FEFA2E4C6CF}" destId="{1FDD9353-EA41-43F3-B972-28A337AAD4C4}" srcOrd="0" destOrd="0" presId="urn:microsoft.com/office/officeart/2005/8/layout/hierarchy1"/>
    <dgm:cxn modelId="{B0B59105-B136-4C4C-8591-98B46EC1FC28}" type="presOf" srcId="{94C629ED-08DF-4338-A773-4C233554624A}" destId="{7E8D59F7-C73B-47C7-AA8A-D5129B5841CC}" srcOrd="0" destOrd="0" presId="urn:microsoft.com/office/officeart/2005/8/layout/hierarchy1"/>
    <dgm:cxn modelId="{11932164-C21A-4D67-8BDF-8078C19DFF2B}" type="presOf" srcId="{CE3BF7BA-1462-4972-B065-707FFAC6921E}" destId="{6DB3E8C9-AEA3-4B94-8D7B-353AE983D542}" srcOrd="0" destOrd="0" presId="urn:microsoft.com/office/officeart/2005/8/layout/hierarchy1"/>
    <dgm:cxn modelId="{9805B0FB-9101-411D-82F6-4671D97B798E}" srcId="{2D343271-3F5C-471C-9B03-F41E1308B631}" destId="{FAA0B783-61A9-458F-B753-7FEFA2E4C6CF}" srcOrd="2" destOrd="0" parTransId="{5D68A682-B710-4335-840A-FA9E95C605A6}" sibTransId="{A6CA81F3-480C-4614-8EB9-FB9876D04C0C}"/>
    <dgm:cxn modelId="{63F18A28-672C-4063-9633-28F997962569}" type="presOf" srcId="{7255706B-ED76-417E-814C-E6A9E0E95370}" destId="{72882EDA-87AF-46B6-A6BB-908DDE26BB58}" srcOrd="0" destOrd="0" presId="urn:microsoft.com/office/officeart/2005/8/layout/hierarchy1"/>
    <dgm:cxn modelId="{3DEA87AA-49F2-4201-AAF2-F4BB147D42F3}" srcId="{D5BA9FAC-F95E-494B-8A7A-080B751B6E05}" destId="{01BB4E5A-4F53-43CA-80F3-850B82975A71}" srcOrd="0" destOrd="0" parTransId="{4E82AEBD-8C7B-4345-9EC4-5D57221E0167}" sibTransId="{CF8ACE3E-2786-4242-A1B7-522840071BEE}"/>
    <dgm:cxn modelId="{3F0DB1B5-532B-4EDE-855F-B19974F3B038}" srcId="{A94127F8-EC75-49E4-9416-E0125CD517E6}" destId="{2D343271-3F5C-471C-9B03-F41E1308B631}" srcOrd="0" destOrd="0" parTransId="{2083340A-1497-4BD4-8200-851960AEEE01}" sibTransId="{118BB57D-C94A-4CA6-A768-AAEDD9CB17FD}"/>
    <dgm:cxn modelId="{412853B1-9226-4AF9-86F5-097C483DFDBC}" type="presOf" srcId="{5658495F-6B60-4156-B7D4-CCA4E4F36BCC}" destId="{3BF8A402-567D-45CE-8D5F-4C16EFF90780}" srcOrd="0" destOrd="0" presId="urn:microsoft.com/office/officeart/2005/8/layout/hierarchy1"/>
    <dgm:cxn modelId="{94B8707D-96E9-4417-B4F2-B26EB6A8E416}" srcId="{01BB4E5A-4F53-43CA-80F3-850B82975A71}" destId="{A94127F8-EC75-49E4-9416-E0125CD517E6}" srcOrd="0" destOrd="0" parTransId="{94C629ED-08DF-4338-A773-4C233554624A}" sibTransId="{D92B5374-C352-4B43-A855-80053C60930C}"/>
    <dgm:cxn modelId="{69C6A299-28FA-48A5-99EB-2CA2F7360766}" srcId="{2D343271-3F5C-471C-9B03-F41E1308B631}" destId="{A470213D-92E8-4625-9F5A-00974088A159}" srcOrd="1" destOrd="0" parTransId="{5242D536-43A8-4F93-BB50-67D65943F6C0}" sibTransId="{F859BF8D-8EAC-4758-9950-B1A1EBFC776D}"/>
    <dgm:cxn modelId="{422CCB18-D492-4D14-98F3-D2F0699F5C2C}" srcId="{72DA83A0-DCF2-4C15-B564-049369EAE794}" destId="{5658495F-6B60-4156-B7D4-CCA4E4F36BCC}" srcOrd="0" destOrd="0" parTransId="{7ECDE19C-253D-4411-B49D-AF3E4E1660EE}" sibTransId="{00DA8285-64F5-45B4-B93A-20B6FEA10666}"/>
    <dgm:cxn modelId="{3EC19407-CD7E-4BA7-A605-6237A6C8E436}" type="presOf" srcId="{B7A74BF7-AA17-4CD6-B744-81C99EC983DD}" destId="{BB14BC4B-B965-4B3B-809B-C9816D436BCE}" srcOrd="0" destOrd="0" presId="urn:microsoft.com/office/officeart/2005/8/layout/hierarchy1"/>
    <dgm:cxn modelId="{816A3076-2C30-4CF1-AF8A-69B07A9D7241}" type="presOf" srcId="{2D343271-3F5C-471C-9B03-F41E1308B631}" destId="{7F534D42-6C42-4B76-BEAB-5FF5512BCD38}" srcOrd="0" destOrd="0" presId="urn:microsoft.com/office/officeart/2005/8/layout/hierarchy1"/>
    <dgm:cxn modelId="{11CF5D30-4CC1-4CAF-A29D-B7B693ABF221}" srcId="{5658495F-6B60-4156-B7D4-CCA4E4F36BCC}" destId="{D5BA9FAC-F95E-494B-8A7A-080B751B6E05}" srcOrd="0" destOrd="0" parTransId="{658F0523-DEF7-4AEC-9C37-5C698A16B897}" sibTransId="{E2D50CDB-B21E-41A0-B719-42DE7E07C1EB}"/>
    <dgm:cxn modelId="{A8484CB1-D1CA-44B1-93BA-A4DBCA656673}" type="presOf" srcId="{48086EB0-5158-48A1-AAF8-1BCFEAB8FDD0}" destId="{12E1DC76-C341-4A60-BBE6-EA52FF712368}" srcOrd="0" destOrd="0" presId="urn:microsoft.com/office/officeart/2005/8/layout/hierarchy1"/>
    <dgm:cxn modelId="{1B6048A8-EF46-4A88-AEE0-D29F2B56727B}" type="presOf" srcId="{083BCB09-5813-49A0-985C-4415FFAD5B0F}" destId="{71D43D7B-C0EA-41A1-9852-0FCB7617D487}" srcOrd="0" destOrd="0" presId="urn:microsoft.com/office/officeart/2005/8/layout/hierarchy1"/>
    <dgm:cxn modelId="{942D5C53-C92D-4C5F-98F4-24726A2EB95B}" type="presOf" srcId="{D5BA9FAC-F95E-494B-8A7A-080B751B6E05}" destId="{014E7EF5-46FD-4F72-B87A-3F33C63929B1}" srcOrd="0" destOrd="0" presId="urn:microsoft.com/office/officeart/2005/8/layout/hierarchy1"/>
    <dgm:cxn modelId="{F5030388-92E8-4F91-A65E-10186E43892D}" type="presOf" srcId="{5242D536-43A8-4F93-BB50-67D65943F6C0}" destId="{A4789DFC-9351-4970-8357-BBC48C84A7EC}" srcOrd="0" destOrd="0" presId="urn:microsoft.com/office/officeart/2005/8/layout/hierarchy1"/>
    <dgm:cxn modelId="{84167551-FA1F-45F3-B7F9-1DEC4B328AD2}" srcId="{01BB4E5A-4F53-43CA-80F3-850B82975A71}" destId="{B7A74BF7-AA17-4CD6-B744-81C99EC983DD}" srcOrd="1" destOrd="0" parTransId="{48086EB0-5158-48A1-AAF8-1BCFEAB8FDD0}" sibTransId="{E1320888-E5B5-4DDB-B593-7E92482D91B2}"/>
    <dgm:cxn modelId="{25871403-C8BE-416E-809A-E964CA56FBE5}" srcId="{5658495F-6B60-4156-B7D4-CCA4E4F36BCC}" destId="{CE3BF7BA-1462-4972-B065-707FFAC6921E}" srcOrd="1" destOrd="0" parTransId="{083BCB09-5813-49A0-985C-4415FFAD5B0F}" sibTransId="{0BCB9916-F85D-4BE9-8DC4-AE5329482125}"/>
    <dgm:cxn modelId="{BD561498-74CF-4F0E-8C0A-8C2F04070A57}" type="presOf" srcId="{72DA83A0-DCF2-4C15-B564-049369EAE794}" destId="{50548023-3827-47B4-99EA-0625F5EEC7C3}" srcOrd="0" destOrd="0" presId="urn:microsoft.com/office/officeart/2005/8/layout/hierarchy1"/>
    <dgm:cxn modelId="{FE8EE1D7-384F-47A1-84FF-C2980E5CB2EB}" srcId="{2D343271-3F5C-471C-9B03-F41E1308B631}" destId="{F080A72B-34F4-4476-BC67-1B056556E1B9}" srcOrd="0" destOrd="0" parTransId="{31ECACE5-5073-4396-8181-61431930ABE7}" sibTransId="{99580B98-268A-4144-915C-2CAA786F3B79}"/>
    <dgm:cxn modelId="{B437C337-5B8F-46DF-B214-01E810BAD292}" type="presOf" srcId="{A94127F8-EC75-49E4-9416-E0125CD517E6}" destId="{FDF71389-E7CC-4C68-8E89-1C60FA6469D3}" srcOrd="0" destOrd="0" presId="urn:microsoft.com/office/officeart/2005/8/layout/hierarchy1"/>
    <dgm:cxn modelId="{49CBD4CD-C139-4C85-B68C-F85754F54133}" type="presOf" srcId="{658F0523-DEF7-4AEC-9C37-5C698A16B897}" destId="{6FC3A8AF-4C86-4CCF-B55D-DE54EDDA83E4}" srcOrd="0" destOrd="0" presId="urn:microsoft.com/office/officeart/2005/8/layout/hierarchy1"/>
    <dgm:cxn modelId="{2B7DCC94-182B-4407-8455-D527740852CB}" type="presOf" srcId="{4E82AEBD-8C7B-4345-9EC4-5D57221E0167}" destId="{2771A212-5641-4AE4-8BD1-4B6B47DC4B31}" srcOrd="0" destOrd="0" presId="urn:microsoft.com/office/officeart/2005/8/layout/hierarchy1"/>
    <dgm:cxn modelId="{34CDC9D9-DF6F-45B4-92C9-7F74CB350173}" type="presOf" srcId="{31ECACE5-5073-4396-8181-61431930ABE7}" destId="{536CB7B8-7134-4A55-80D9-0B790E64677F}" srcOrd="0" destOrd="0" presId="urn:microsoft.com/office/officeart/2005/8/layout/hierarchy1"/>
    <dgm:cxn modelId="{7356B91B-D0E6-4D95-A29E-36F2A9217037}" type="presOf" srcId="{2083340A-1497-4BD4-8200-851960AEEE01}" destId="{41BD5404-EF16-49D5-BB78-60C357BC821C}" srcOrd="0" destOrd="0" presId="urn:microsoft.com/office/officeart/2005/8/layout/hierarchy1"/>
    <dgm:cxn modelId="{C5D611F7-D0C7-4A53-8107-3C5DD7C3CD46}" srcId="{5658495F-6B60-4156-B7D4-CCA4E4F36BCC}" destId="{9135DB07-B2C0-498A-A786-534932D644E6}" srcOrd="2" destOrd="0" parTransId="{7255706B-ED76-417E-814C-E6A9E0E95370}" sibTransId="{4737EE3E-361B-415D-9504-F9C2FE4AC7A2}"/>
    <dgm:cxn modelId="{D7CEC717-674E-4743-A338-5575BB24CF2F}" type="presParOf" srcId="{50548023-3827-47B4-99EA-0625F5EEC7C3}" destId="{D2D2D37B-7667-443F-B746-1496B525A90B}" srcOrd="0" destOrd="0" presId="urn:microsoft.com/office/officeart/2005/8/layout/hierarchy1"/>
    <dgm:cxn modelId="{FABD814F-4505-4AE6-BBC3-3C4FCBF663A3}" type="presParOf" srcId="{D2D2D37B-7667-443F-B746-1496B525A90B}" destId="{E4D31B12-2185-4C0B-AA18-76E55F3AC1E5}" srcOrd="0" destOrd="0" presId="urn:microsoft.com/office/officeart/2005/8/layout/hierarchy1"/>
    <dgm:cxn modelId="{4E873CE6-EE48-49B8-BAA4-B13301465475}" type="presParOf" srcId="{E4D31B12-2185-4C0B-AA18-76E55F3AC1E5}" destId="{74DEEAC2-98F1-4E34-94AC-06FBAD63D33A}" srcOrd="0" destOrd="0" presId="urn:microsoft.com/office/officeart/2005/8/layout/hierarchy1"/>
    <dgm:cxn modelId="{F9C9E858-59AA-419D-9A0D-7A814F3607DA}" type="presParOf" srcId="{E4D31B12-2185-4C0B-AA18-76E55F3AC1E5}" destId="{3BF8A402-567D-45CE-8D5F-4C16EFF90780}" srcOrd="1" destOrd="0" presId="urn:microsoft.com/office/officeart/2005/8/layout/hierarchy1"/>
    <dgm:cxn modelId="{630F28DF-2187-4B8D-9CAF-C3A5307C49F6}" type="presParOf" srcId="{D2D2D37B-7667-443F-B746-1496B525A90B}" destId="{14C31465-E048-4BBC-AC6C-72243531AA17}" srcOrd="1" destOrd="0" presId="urn:microsoft.com/office/officeart/2005/8/layout/hierarchy1"/>
    <dgm:cxn modelId="{48405B42-98A0-47BA-96AC-4EE4F4797113}" type="presParOf" srcId="{14C31465-E048-4BBC-AC6C-72243531AA17}" destId="{6FC3A8AF-4C86-4CCF-B55D-DE54EDDA83E4}" srcOrd="0" destOrd="0" presId="urn:microsoft.com/office/officeart/2005/8/layout/hierarchy1"/>
    <dgm:cxn modelId="{0788122F-C371-4818-8AC7-DD11B25E6D98}" type="presParOf" srcId="{14C31465-E048-4BBC-AC6C-72243531AA17}" destId="{609D6328-1754-41D7-82BB-5DDAAFB9F8A7}" srcOrd="1" destOrd="0" presId="urn:microsoft.com/office/officeart/2005/8/layout/hierarchy1"/>
    <dgm:cxn modelId="{3E8FA0FB-E3AA-46F4-AD27-F700034E0395}" type="presParOf" srcId="{609D6328-1754-41D7-82BB-5DDAAFB9F8A7}" destId="{08796951-B1C1-430D-86FC-5679F738458C}" srcOrd="0" destOrd="0" presId="urn:microsoft.com/office/officeart/2005/8/layout/hierarchy1"/>
    <dgm:cxn modelId="{E96AA50A-2721-4DDB-9986-15C1D72C8DE6}" type="presParOf" srcId="{08796951-B1C1-430D-86FC-5679F738458C}" destId="{4248C669-D366-4F1E-B102-B02072C60B11}" srcOrd="0" destOrd="0" presId="urn:microsoft.com/office/officeart/2005/8/layout/hierarchy1"/>
    <dgm:cxn modelId="{CE7CF85D-DCF3-4142-9FF2-D95C97C0C355}" type="presParOf" srcId="{08796951-B1C1-430D-86FC-5679F738458C}" destId="{014E7EF5-46FD-4F72-B87A-3F33C63929B1}" srcOrd="1" destOrd="0" presId="urn:microsoft.com/office/officeart/2005/8/layout/hierarchy1"/>
    <dgm:cxn modelId="{637C3217-4695-4155-86CA-FE19BDC9FDAB}" type="presParOf" srcId="{609D6328-1754-41D7-82BB-5DDAAFB9F8A7}" destId="{3A4328D2-119E-4692-B5BE-39A13696F7B5}" srcOrd="1" destOrd="0" presId="urn:microsoft.com/office/officeart/2005/8/layout/hierarchy1"/>
    <dgm:cxn modelId="{AFA0AE0F-8D33-449E-A5DE-9934D04BF1E4}" type="presParOf" srcId="{3A4328D2-119E-4692-B5BE-39A13696F7B5}" destId="{2771A212-5641-4AE4-8BD1-4B6B47DC4B31}" srcOrd="0" destOrd="0" presId="urn:microsoft.com/office/officeart/2005/8/layout/hierarchy1"/>
    <dgm:cxn modelId="{16A0C086-7D6F-491C-B0BF-41FF495FFCA0}" type="presParOf" srcId="{3A4328D2-119E-4692-B5BE-39A13696F7B5}" destId="{6E40970C-55FE-4BEE-BC1C-D499575A26A6}" srcOrd="1" destOrd="0" presId="urn:microsoft.com/office/officeart/2005/8/layout/hierarchy1"/>
    <dgm:cxn modelId="{0400C071-D7CA-4C21-A5D6-5EB24F0A1E00}" type="presParOf" srcId="{6E40970C-55FE-4BEE-BC1C-D499575A26A6}" destId="{0EC391F7-C9E2-4EFD-A62F-4D1066A27DDA}" srcOrd="0" destOrd="0" presId="urn:microsoft.com/office/officeart/2005/8/layout/hierarchy1"/>
    <dgm:cxn modelId="{9C3F7C4B-0C1D-4247-9E17-75C874330569}" type="presParOf" srcId="{0EC391F7-C9E2-4EFD-A62F-4D1066A27DDA}" destId="{6369FC80-117E-48F8-A7AB-7FB58EFEBECC}" srcOrd="0" destOrd="0" presId="urn:microsoft.com/office/officeart/2005/8/layout/hierarchy1"/>
    <dgm:cxn modelId="{3546C241-C9B0-49A3-9771-248099FD40BB}" type="presParOf" srcId="{0EC391F7-C9E2-4EFD-A62F-4D1066A27DDA}" destId="{0D2057F6-3554-4F14-9DEA-CE54C17FB645}" srcOrd="1" destOrd="0" presId="urn:microsoft.com/office/officeart/2005/8/layout/hierarchy1"/>
    <dgm:cxn modelId="{DBCEB7F8-DC3E-4F91-B36C-B4B1032C4027}" type="presParOf" srcId="{6E40970C-55FE-4BEE-BC1C-D499575A26A6}" destId="{DE7FF700-6E1C-47F0-BDCC-B19BAAD8FEC2}" srcOrd="1" destOrd="0" presId="urn:microsoft.com/office/officeart/2005/8/layout/hierarchy1"/>
    <dgm:cxn modelId="{5BC2D0EB-556A-4C40-876B-E498FE121A21}" type="presParOf" srcId="{DE7FF700-6E1C-47F0-BDCC-B19BAAD8FEC2}" destId="{7E8D59F7-C73B-47C7-AA8A-D5129B5841CC}" srcOrd="0" destOrd="0" presId="urn:microsoft.com/office/officeart/2005/8/layout/hierarchy1"/>
    <dgm:cxn modelId="{E4ED3BF6-8885-438F-9B0C-DADAC91647C7}" type="presParOf" srcId="{DE7FF700-6E1C-47F0-BDCC-B19BAAD8FEC2}" destId="{5D09B452-CA08-419A-8A59-0B5C0073FEAC}" srcOrd="1" destOrd="0" presId="urn:microsoft.com/office/officeart/2005/8/layout/hierarchy1"/>
    <dgm:cxn modelId="{3A9B173F-74C3-428C-B7E2-FB9378156218}" type="presParOf" srcId="{5D09B452-CA08-419A-8A59-0B5C0073FEAC}" destId="{83421364-41B0-449B-AD11-EF6A58CD7E6A}" srcOrd="0" destOrd="0" presId="urn:microsoft.com/office/officeart/2005/8/layout/hierarchy1"/>
    <dgm:cxn modelId="{9B3925E7-7D93-4F83-B951-34495B44665E}" type="presParOf" srcId="{83421364-41B0-449B-AD11-EF6A58CD7E6A}" destId="{0C501BA6-DE07-4330-826B-B8EE37FF5AC5}" srcOrd="0" destOrd="0" presId="urn:microsoft.com/office/officeart/2005/8/layout/hierarchy1"/>
    <dgm:cxn modelId="{72916D08-E2E2-44E5-961A-22B2A9BB0790}" type="presParOf" srcId="{83421364-41B0-449B-AD11-EF6A58CD7E6A}" destId="{FDF71389-E7CC-4C68-8E89-1C60FA6469D3}" srcOrd="1" destOrd="0" presId="urn:microsoft.com/office/officeart/2005/8/layout/hierarchy1"/>
    <dgm:cxn modelId="{E8FBB1FE-1821-43C1-AB93-511901AF63A6}" type="presParOf" srcId="{5D09B452-CA08-419A-8A59-0B5C0073FEAC}" destId="{4B50D2E7-088D-40C3-8EE6-A5794889143C}" srcOrd="1" destOrd="0" presId="urn:microsoft.com/office/officeart/2005/8/layout/hierarchy1"/>
    <dgm:cxn modelId="{D6F53594-99D9-4FE0-BA2A-E18E1C2F9CDE}" type="presParOf" srcId="{4B50D2E7-088D-40C3-8EE6-A5794889143C}" destId="{41BD5404-EF16-49D5-BB78-60C357BC821C}" srcOrd="0" destOrd="0" presId="urn:microsoft.com/office/officeart/2005/8/layout/hierarchy1"/>
    <dgm:cxn modelId="{6157A405-F489-4C92-AE94-74FD53E0330B}" type="presParOf" srcId="{4B50D2E7-088D-40C3-8EE6-A5794889143C}" destId="{76B2F77A-F731-4ADE-9D27-FE7F5C0E87A1}" srcOrd="1" destOrd="0" presId="urn:microsoft.com/office/officeart/2005/8/layout/hierarchy1"/>
    <dgm:cxn modelId="{C7712FAF-D928-4AC4-904D-141F42BA96F7}" type="presParOf" srcId="{76B2F77A-F731-4ADE-9D27-FE7F5C0E87A1}" destId="{9C1A91B0-D953-408B-8BBF-F11DF1ECF32A}" srcOrd="0" destOrd="0" presId="urn:microsoft.com/office/officeart/2005/8/layout/hierarchy1"/>
    <dgm:cxn modelId="{5541AC69-F702-411E-BA10-E12292ECADA7}" type="presParOf" srcId="{9C1A91B0-D953-408B-8BBF-F11DF1ECF32A}" destId="{82D6CE05-75F7-40AB-968E-884A0E0B2B88}" srcOrd="0" destOrd="0" presId="urn:microsoft.com/office/officeart/2005/8/layout/hierarchy1"/>
    <dgm:cxn modelId="{0D086673-44A5-449B-BEBB-BFEA5065542D}" type="presParOf" srcId="{9C1A91B0-D953-408B-8BBF-F11DF1ECF32A}" destId="{7F534D42-6C42-4B76-BEAB-5FF5512BCD38}" srcOrd="1" destOrd="0" presId="urn:microsoft.com/office/officeart/2005/8/layout/hierarchy1"/>
    <dgm:cxn modelId="{7045AFCC-F9C2-454D-93B7-1A0BD616DF97}" type="presParOf" srcId="{76B2F77A-F731-4ADE-9D27-FE7F5C0E87A1}" destId="{BD0E981D-D02B-4862-A26B-D364C14C56A2}" srcOrd="1" destOrd="0" presId="urn:microsoft.com/office/officeart/2005/8/layout/hierarchy1"/>
    <dgm:cxn modelId="{723F5FAF-94B2-4170-A88E-B78678DDFA37}" type="presParOf" srcId="{BD0E981D-D02B-4862-A26B-D364C14C56A2}" destId="{536CB7B8-7134-4A55-80D9-0B790E64677F}" srcOrd="0" destOrd="0" presId="urn:microsoft.com/office/officeart/2005/8/layout/hierarchy1"/>
    <dgm:cxn modelId="{07CEFC75-C5BE-4204-8BEA-2A7702C929C0}" type="presParOf" srcId="{BD0E981D-D02B-4862-A26B-D364C14C56A2}" destId="{4D8EDA33-1258-4AE7-BC11-1E030F8970D4}" srcOrd="1" destOrd="0" presId="urn:microsoft.com/office/officeart/2005/8/layout/hierarchy1"/>
    <dgm:cxn modelId="{6D389BF9-1512-4CEF-B1E4-1A8FF5D23D41}" type="presParOf" srcId="{4D8EDA33-1258-4AE7-BC11-1E030F8970D4}" destId="{0A7DA593-4F16-41E6-8D06-59C405771376}" srcOrd="0" destOrd="0" presId="urn:microsoft.com/office/officeart/2005/8/layout/hierarchy1"/>
    <dgm:cxn modelId="{BB096A4D-AF28-43E3-A8BC-AF5FEAD26D59}" type="presParOf" srcId="{0A7DA593-4F16-41E6-8D06-59C405771376}" destId="{21C876CE-A222-403E-A354-9B14ECBF48D3}" srcOrd="0" destOrd="0" presId="urn:microsoft.com/office/officeart/2005/8/layout/hierarchy1"/>
    <dgm:cxn modelId="{E0CB8871-876B-45D2-8CAF-928A2E31D115}" type="presParOf" srcId="{0A7DA593-4F16-41E6-8D06-59C405771376}" destId="{ECC91E26-A7EB-4FD1-B3C3-960FAA69945F}" srcOrd="1" destOrd="0" presId="urn:microsoft.com/office/officeart/2005/8/layout/hierarchy1"/>
    <dgm:cxn modelId="{37E0D11C-1976-4E66-97A7-63D57BFD7F36}" type="presParOf" srcId="{4D8EDA33-1258-4AE7-BC11-1E030F8970D4}" destId="{B1079F2F-C733-472D-8C60-CE2D72797E1B}" srcOrd="1" destOrd="0" presId="urn:microsoft.com/office/officeart/2005/8/layout/hierarchy1"/>
    <dgm:cxn modelId="{DE2E55EE-5700-41CE-A95F-5063C9C51CB0}" type="presParOf" srcId="{BD0E981D-D02B-4862-A26B-D364C14C56A2}" destId="{A4789DFC-9351-4970-8357-BBC48C84A7EC}" srcOrd="2" destOrd="0" presId="urn:microsoft.com/office/officeart/2005/8/layout/hierarchy1"/>
    <dgm:cxn modelId="{A154F4B7-AE20-442B-9E8E-340BEB6509A0}" type="presParOf" srcId="{BD0E981D-D02B-4862-A26B-D364C14C56A2}" destId="{89EACEF4-E18F-48CF-986D-85BF66FF93EB}" srcOrd="3" destOrd="0" presId="urn:microsoft.com/office/officeart/2005/8/layout/hierarchy1"/>
    <dgm:cxn modelId="{D2853D6A-AE44-4AB9-A2C9-6AD96D896512}" type="presParOf" srcId="{89EACEF4-E18F-48CF-986D-85BF66FF93EB}" destId="{080631D4-7FCF-4A5B-9CD8-D8C4F22A9FC1}" srcOrd="0" destOrd="0" presId="urn:microsoft.com/office/officeart/2005/8/layout/hierarchy1"/>
    <dgm:cxn modelId="{2B324682-BB49-4EE0-AB6E-594F93B8DB8B}" type="presParOf" srcId="{080631D4-7FCF-4A5B-9CD8-D8C4F22A9FC1}" destId="{A6517BDB-D17F-4CD6-ACEE-86C5625A815F}" srcOrd="0" destOrd="0" presId="urn:microsoft.com/office/officeart/2005/8/layout/hierarchy1"/>
    <dgm:cxn modelId="{E2D4F387-7964-4EA4-8630-0FB25DFABD12}" type="presParOf" srcId="{080631D4-7FCF-4A5B-9CD8-D8C4F22A9FC1}" destId="{CC8481A9-9E3E-4CE7-8376-21C1C361C3E4}" srcOrd="1" destOrd="0" presId="urn:microsoft.com/office/officeart/2005/8/layout/hierarchy1"/>
    <dgm:cxn modelId="{AA33BB9F-3FD7-478B-AFBD-E5B5C867B971}" type="presParOf" srcId="{89EACEF4-E18F-48CF-986D-85BF66FF93EB}" destId="{397E5BF5-D1AA-435B-9485-008B390D12ED}" srcOrd="1" destOrd="0" presId="urn:microsoft.com/office/officeart/2005/8/layout/hierarchy1"/>
    <dgm:cxn modelId="{116FB066-4E2B-45F4-B831-3C2ADB9BC793}" type="presParOf" srcId="{BD0E981D-D02B-4862-A26B-D364C14C56A2}" destId="{126D0BC6-ECB1-4CB1-8C96-E8611AF2C684}" srcOrd="4" destOrd="0" presId="urn:microsoft.com/office/officeart/2005/8/layout/hierarchy1"/>
    <dgm:cxn modelId="{BEA8C01F-AF57-4505-940E-880ECA1BE63E}" type="presParOf" srcId="{BD0E981D-D02B-4862-A26B-D364C14C56A2}" destId="{20229230-07EC-4EA7-8B70-FF1C588666B1}" srcOrd="5" destOrd="0" presId="urn:microsoft.com/office/officeart/2005/8/layout/hierarchy1"/>
    <dgm:cxn modelId="{0CA7654D-E97F-4E9E-A02C-974CA67D96BB}" type="presParOf" srcId="{20229230-07EC-4EA7-8B70-FF1C588666B1}" destId="{18F51448-C43F-4AA1-AAE6-9A3E9ED5CC24}" srcOrd="0" destOrd="0" presId="urn:microsoft.com/office/officeart/2005/8/layout/hierarchy1"/>
    <dgm:cxn modelId="{82B80DE6-7AA7-4845-9792-B6FD8D924311}" type="presParOf" srcId="{18F51448-C43F-4AA1-AAE6-9A3E9ED5CC24}" destId="{C87E352A-D064-474B-AD87-ACC62E67911D}" srcOrd="0" destOrd="0" presId="urn:microsoft.com/office/officeart/2005/8/layout/hierarchy1"/>
    <dgm:cxn modelId="{CF8BB58C-C73A-43AB-802D-35F82C1ACCE3}" type="presParOf" srcId="{18F51448-C43F-4AA1-AAE6-9A3E9ED5CC24}" destId="{1FDD9353-EA41-43F3-B972-28A337AAD4C4}" srcOrd="1" destOrd="0" presId="urn:microsoft.com/office/officeart/2005/8/layout/hierarchy1"/>
    <dgm:cxn modelId="{511475C9-9A88-43A9-8A35-B5A59055D379}" type="presParOf" srcId="{20229230-07EC-4EA7-8B70-FF1C588666B1}" destId="{DD2E85CF-53A0-49CD-AB29-994FF1E833F1}" srcOrd="1" destOrd="0" presId="urn:microsoft.com/office/officeart/2005/8/layout/hierarchy1"/>
    <dgm:cxn modelId="{9626599C-C72E-488E-8F5E-2756E87D9830}" type="presParOf" srcId="{DE7FF700-6E1C-47F0-BDCC-B19BAAD8FEC2}" destId="{12E1DC76-C341-4A60-BBE6-EA52FF712368}" srcOrd="2" destOrd="0" presId="urn:microsoft.com/office/officeart/2005/8/layout/hierarchy1"/>
    <dgm:cxn modelId="{313D16AD-900E-4ADB-9EAA-C5B35BB04C58}" type="presParOf" srcId="{DE7FF700-6E1C-47F0-BDCC-B19BAAD8FEC2}" destId="{4187FA25-1FF6-479A-8EA2-FE2F2270ACCA}" srcOrd="3" destOrd="0" presId="urn:microsoft.com/office/officeart/2005/8/layout/hierarchy1"/>
    <dgm:cxn modelId="{72952D71-D71A-4B8E-8C05-F07FBDF3DA35}" type="presParOf" srcId="{4187FA25-1FF6-479A-8EA2-FE2F2270ACCA}" destId="{1A1822B1-46C7-4FEC-8B1B-F52DF8304C8C}" srcOrd="0" destOrd="0" presId="urn:microsoft.com/office/officeart/2005/8/layout/hierarchy1"/>
    <dgm:cxn modelId="{D4431618-1B9F-49F2-9523-3D36C4108C21}" type="presParOf" srcId="{1A1822B1-46C7-4FEC-8B1B-F52DF8304C8C}" destId="{B1723B99-C1A9-484A-86B7-B426187815C9}" srcOrd="0" destOrd="0" presId="urn:microsoft.com/office/officeart/2005/8/layout/hierarchy1"/>
    <dgm:cxn modelId="{56631E1B-644E-4054-8BF3-63818B8EB881}" type="presParOf" srcId="{1A1822B1-46C7-4FEC-8B1B-F52DF8304C8C}" destId="{BB14BC4B-B965-4B3B-809B-C9816D436BCE}" srcOrd="1" destOrd="0" presId="urn:microsoft.com/office/officeart/2005/8/layout/hierarchy1"/>
    <dgm:cxn modelId="{CB705641-088C-49B6-88B0-B8EE6FB1B4B4}" type="presParOf" srcId="{4187FA25-1FF6-479A-8EA2-FE2F2270ACCA}" destId="{280D7340-230D-4457-802E-E8201C25111F}" srcOrd="1" destOrd="0" presId="urn:microsoft.com/office/officeart/2005/8/layout/hierarchy1"/>
    <dgm:cxn modelId="{41978D9A-0815-4501-9C74-8764B940A90F}" type="presParOf" srcId="{14C31465-E048-4BBC-AC6C-72243531AA17}" destId="{71D43D7B-C0EA-41A1-9852-0FCB7617D487}" srcOrd="2" destOrd="0" presId="urn:microsoft.com/office/officeart/2005/8/layout/hierarchy1"/>
    <dgm:cxn modelId="{E188C9C2-1A64-466F-8882-FA99A1AF44F9}" type="presParOf" srcId="{14C31465-E048-4BBC-AC6C-72243531AA17}" destId="{129C4B49-9FA5-4140-B3EB-36EA146D1A09}" srcOrd="3" destOrd="0" presId="urn:microsoft.com/office/officeart/2005/8/layout/hierarchy1"/>
    <dgm:cxn modelId="{B766D8E2-8557-4BE1-9C98-F809F1991025}" type="presParOf" srcId="{129C4B49-9FA5-4140-B3EB-36EA146D1A09}" destId="{228A8C90-0534-497F-848C-E6DEBB4AE1B8}" srcOrd="0" destOrd="0" presId="urn:microsoft.com/office/officeart/2005/8/layout/hierarchy1"/>
    <dgm:cxn modelId="{F09091E5-ABB2-4FF9-90AE-15D5A86D0F66}" type="presParOf" srcId="{228A8C90-0534-497F-848C-E6DEBB4AE1B8}" destId="{899B04C7-8C7C-4203-A480-74294EB00E92}" srcOrd="0" destOrd="0" presId="urn:microsoft.com/office/officeart/2005/8/layout/hierarchy1"/>
    <dgm:cxn modelId="{0373F7DF-6B07-4136-B49B-764522CEE95E}" type="presParOf" srcId="{228A8C90-0534-497F-848C-E6DEBB4AE1B8}" destId="{6DB3E8C9-AEA3-4B94-8D7B-353AE983D542}" srcOrd="1" destOrd="0" presId="urn:microsoft.com/office/officeart/2005/8/layout/hierarchy1"/>
    <dgm:cxn modelId="{78E05DEF-62E9-4E98-9D63-90F233C68D46}" type="presParOf" srcId="{129C4B49-9FA5-4140-B3EB-36EA146D1A09}" destId="{4BC76E76-A4B5-436E-BD6F-E033DA543FF9}" srcOrd="1" destOrd="0" presId="urn:microsoft.com/office/officeart/2005/8/layout/hierarchy1"/>
    <dgm:cxn modelId="{F23DC434-746E-4153-A7E2-3E8E7C55BF5B}" type="presParOf" srcId="{14C31465-E048-4BBC-AC6C-72243531AA17}" destId="{72882EDA-87AF-46B6-A6BB-908DDE26BB58}" srcOrd="4" destOrd="0" presId="urn:microsoft.com/office/officeart/2005/8/layout/hierarchy1"/>
    <dgm:cxn modelId="{CC1E8EAF-7DD2-48D2-B228-6F1607696FC8}" type="presParOf" srcId="{14C31465-E048-4BBC-AC6C-72243531AA17}" destId="{1C9B179D-9398-437D-A4E6-47E6B736EDD6}" srcOrd="5" destOrd="0" presId="urn:microsoft.com/office/officeart/2005/8/layout/hierarchy1"/>
    <dgm:cxn modelId="{345799CF-575B-4E2E-9E64-66AED4A1BDE3}" type="presParOf" srcId="{1C9B179D-9398-437D-A4E6-47E6B736EDD6}" destId="{E60B2233-F305-4B2B-99D4-C936573DEDA1}" srcOrd="0" destOrd="0" presId="urn:microsoft.com/office/officeart/2005/8/layout/hierarchy1"/>
    <dgm:cxn modelId="{7101022F-F420-4508-BCFA-9C467C4697D7}" type="presParOf" srcId="{E60B2233-F305-4B2B-99D4-C936573DEDA1}" destId="{8991770C-304D-435E-B466-D1978CFEA760}" srcOrd="0" destOrd="0" presId="urn:microsoft.com/office/officeart/2005/8/layout/hierarchy1"/>
    <dgm:cxn modelId="{8F65173A-3A52-4BB0-ACF4-3B4321CA1286}" type="presParOf" srcId="{E60B2233-F305-4B2B-99D4-C936573DEDA1}" destId="{FCEB0045-E8F8-4E91-82BB-A61B50DF9A93}" srcOrd="1" destOrd="0" presId="urn:microsoft.com/office/officeart/2005/8/layout/hierarchy1"/>
    <dgm:cxn modelId="{4A06E278-4BDC-4DB3-B5AA-04387315BE33}" type="presParOf" srcId="{1C9B179D-9398-437D-A4E6-47E6B736EDD6}" destId="{167771E2-10D4-4231-82D2-7E1F941AF25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EAF506C-C2B8-4D70-9ABB-C5C4266519E7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9B7C1541-543E-4259-816F-92EE5AE72466}">
      <dgm:prSet phldrT="[文字]" custT="1"/>
      <dgm:spPr/>
      <dgm:t>
        <a:bodyPr/>
        <a:lstStyle/>
        <a:p>
          <a:pPr algn="ctr"/>
          <a:r>
            <a:rPr lang="zh-TW" altLang="en-US" sz="3600" dirty="0"/>
            <a:t>親師生都成功</a:t>
          </a:r>
        </a:p>
      </dgm:t>
    </dgm:pt>
    <dgm:pt modelId="{0C8CB2E1-B0B0-48DB-AF39-D6CB82637741}" type="parTrans" cxnId="{71425E82-DC94-4964-B0FA-3073EE0FE322}">
      <dgm:prSet/>
      <dgm:spPr/>
      <dgm:t>
        <a:bodyPr/>
        <a:lstStyle/>
        <a:p>
          <a:pPr algn="ctr"/>
          <a:endParaRPr lang="zh-TW" altLang="en-US"/>
        </a:p>
      </dgm:t>
    </dgm:pt>
    <dgm:pt modelId="{35916FD4-EFF0-4687-9588-C936460817D6}" type="sibTrans" cxnId="{71425E82-DC94-4964-B0FA-3073EE0FE322}">
      <dgm:prSet/>
      <dgm:spPr/>
      <dgm:t>
        <a:bodyPr/>
        <a:lstStyle/>
        <a:p>
          <a:pPr algn="ctr"/>
          <a:endParaRPr lang="zh-TW" altLang="en-US"/>
        </a:p>
      </dgm:t>
    </dgm:pt>
    <dgm:pt modelId="{9879584F-56A1-4978-A010-2CBDCD50E4B9}">
      <dgm:prSet phldrT="[文字]"/>
      <dgm:spPr/>
      <dgm:t>
        <a:bodyPr/>
        <a:lstStyle/>
        <a:p>
          <a:pPr algn="ctr"/>
          <a:r>
            <a:rPr lang="zh-TW" altLang="en-US" dirty="0"/>
            <a:t>行政</a:t>
          </a:r>
          <a:endParaRPr lang="en-US" altLang="zh-TW" dirty="0"/>
        </a:p>
        <a:p>
          <a:pPr algn="ctr"/>
          <a:r>
            <a:rPr lang="zh-TW" altLang="en-US" dirty="0"/>
            <a:t>引導</a:t>
          </a:r>
        </a:p>
      </dgm:t>
    </dgm:pt>
    <dgm:pt modelId="{AB6C6E26-665A-4577-BF61-687AA6FDCF1D}" type="parTrans" cxnId="{E6D1C222-6588-47F2-94F6-0EE9402ED27B}">
      <dgm:prSet/>
      <dgm:spPr/>
      <dgm:t>
        <a:bodyPr/>
        <a:lstStyle/>
        <a:p>
          <a:pPr algn="ctr"/>
          <a:endParaRPr lang="zh-TW" altLang="en-US"/>
        </a:p>
      </dgm:t>
    </dgm:pt>
    <dgm:pt modelId="{E132BBDB-129B-456C-B442-BA8D4E7B7454}" type="sibTrans" cxnId="{E6D1C222-6588-47F2-94F6-0EE9402ED27B}">
      <dgm:prSet/>
      <dgm:spPr/>
      <dgm:t>
        <a:bodyPr/>
        <a:lstStyle/>
        <a:p>
          <a:pPr algn="ctr"/>
          <a:endParaRPr lang="zh-TW" altLang="en-US"/>
        </a:p>
      </dgm:t>
    </dgm:pt>
    <dgm:pt modelId="{9115492E-68F0-443F-BE26-D3E6ED55AB76}">
      <dgm:prSet phldrT="[文字]" custT="1"/>
      <dgm:spPr/>
      <dgm:t>
        <a:bodyPr/>
        <a:lstStyle/>
        <a:p>
          <a:pPr algn="ctr"/>
          <a:r>
            <a:rPr lang="zh-TW" altLang="en-US" sz="3600" dirty="0"/>
            <a:t>教育</a:t>
          </a:r>
          <a:endParaRPr lang="en-US" altLang="zh-TW" sz="3600" dirty="0"/>
        </a:p>
        <a:p>
          <a:pPr algn="ctr"/>
          <a:r>
            <a:rPr lang="zh-TW" altLang="en-US" sz="3600" dirty="0"/>
            <a:t>專業</a:t>
          </a:r>
        </a:p>
      </dgm:t>
    </dgm:pt>
    <dgm:pt modelId="{2F6D11A4-79D9-4F4B-9E5D-1FD47101D649}" type="parTrans" cxnId="{CF780D0C-E158-40B9-B342-67928DE26CCF}">
      <dgm:prSet/>
      <dgm:spPr/>
      <dgm:t>
        <a:bodyPr/>
        <a:lstStyle/>
        <a:p>
          <a:pPr algn="ctr"/>
          <a:endParaRPr lang="zh-TW" altLang="en-US"/>
        </a:p>
      </dgm:t>
    </dgm:pt>
    <dgm:pt modelId="{01FE2454-9E0C-463B-B0A3-C7398FE314B2}" type="sibTrans" cxnId="{CF780D0C-E158-40B9-B342-67928DE26CCF}">
      <dgm:prSet/>
      <dgm:spPr/>
      <dgm:t>
        <a:bodyPr/>
        <a:lstStyle/>
        <a:p>
          <a:pPr algn="ctr"/>
          <a:endParaRPr lang="zh-TW" altLang="en-US"/>
        </a:p>
      </dgm:t>
    </dgm:pt>
    <dgm:pt modelId="{10808D77-B739-4F00-A3B2-8DD7F636100A}">
      <dgm:prSet phldrT="[文字]"/>
      <dgm:spPr/>
      <dgm:t>
        <a:bodyPr/>
        <a:lstStyle/>
        <a:p>
          <a:pPr algn="ctr"/>
          <a:r>
            <a:rPr lang="zh-TW" altLang="en-US" dirty="0"/>
            <a:t>家長</a:t>
          </a:r>
          <a:endParaRPr lang="en-US" altLang="zh-TW" dirty="0"/>
        </a:p>
        <a:p>
          <a:pPr algn="ctr"/>
          <a:r>
            <a:rPr lang="zh-TW" altLang="en-US" dirty="0"/>
            <a:t>協力</a:t>
          </a:r>
        </a:p>
      </dgm:t>
    </dgm:pt>
    <dgm:pt modelId="{A9DD62FD-98B1-4020-B85D-B0349C120703}" type="parTrans" cxnId="{98F629B3-FA48-49BD-933D-D6764E9A0D9A}">
      <dgm:prSet/>
      <dgm:spPr/>
      <dgm:t>
        <a:bodyPr/>
        <a:lstStyle/>
        <a:p>
          <a:pPr algn="ctr"/>
          <a:endParaRPr lang="zh-TW" altLang="en-US"/>
        </a:p>
      </dgm:t>
    </dgm:pt>
    <dgm:pt modelId="{D9AD0524-232C-454D-9333-31D1537FFC72}" type="sibTrans" cxnId="{98F629B3-FA48-49BD-933D-D6764E9A0D9A}">
      <dgm:prSet/>
      <dgm:spPr/>
      <dgm:t>
        <a:bodyPr/>
        <a:lstStyle/>
        <a:p>
          <a:pPr algn="ctr"/>
          <a:endParaRPr lang="zh-TW" altLang="en-US"/>
        </a:p>
      </dgm:t>
    </dgm:pt>
    <dgm:pt modelId="{E86DE845-AFA3-498D-A8D9-332B040A1F91}" type="pres">
      <dgm:prSet presAssocID="{1EAF506C-C2B8-4D70-9ABB-C5C4266519E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701D493-2F62-4AE8-9EED-8F2FA96C62B2}" type="pres">
      <dgm:prSet presAssocID="{9B7C1541-543E-4259-816F-92EE5AE72466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527D49DD-81EB-42A7-9170-4468316C9518}" type="pres">
      <dgm:prSet presAssocID="{AB6C6E26-665A-4577-BF61-687AA6FDCF1D}" presName="parTrans" presStyleLbl="bgSibTrans2D1" presStyleIdx="0" presStyleCnt="3"/>
      <dgm:spPr/>
      <dgm:t>
        <a:bodyPr/>
        <a:lstStyle/>
        <a:p>
          <a:endParaRPr lang="zh-TW" altLang="en-US"/>
        </a:p>
      </dgm:t>
    </dgm:pt>
    <dgm:pt modelId="{CA14CF7A-AA54-4A6E-8005-C489D5713CA3}" type="pres">
      <dgm:prSet presAssocID="{9879584F-56A1-4978-A010-2CBDCD50E4B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B8A9E8-41C4-4706-87DC-E926C3A34FA5}" type="pres">
      <dgm:prSet presAssocID="{2F6D11A4-79D9-4F4B-9E5D-1FD47101D649}" presName="parTrans" presStyleLbl="bgSibTrans2D1" presStyleIdx="1" presStyleCnt="3"/>
      <dgm:spPr/>
      <dgm:t>
        <a:bodyPr/>
        <a:lstStyle/>
        <a:p>
          <a:endParaRPr lang="zh-TW" altLang="en-US"/>
        </a:p>
      </dgm:t>
    </dgm:pt>
    <dgm:pt modelId="{1D5CC4E9-1EFA-48E0-8131-585B607E4697}" type="pres">
      <dgm:prSet presAssocID="{9115492E-68F0-443F-BE26-D3E6ED55AB7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DFF4E4-8DC0-484F-B72C-8AF45B6FC761}" type="pres">
      <dgm:prSet presAssocID="{A9DD62FD-98B1-4020-B85D-B0349C120703}" presName="parTrans" presStyleLbl="bgSibTrans2D1" presStyleIdx="2" presStyleCnt="3"/>
      <dgm:spPr/>
      <dgm:t>
        <a:bodyPr/>
        <a:lstStyle/>
        <a:p>
          <a:endParaRPr lang="zh-TW" altLang="en-US"/>
        </a:p>
      </dgm:t>
    </dgm:pt>
    <dgm:pt modelId="{1B3E5FDF-363F-47D0-8FE2-4D26E40877BE}" type="pres">
      <dgm:prSet presAssocID="{10808D77-B739-4F00-A3B2-8DD7F636100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F780D0C-E158-40B9-B342-67928DE26CCF}" srcId="{9B7C1541-543E-4259-816F-92EE5AE72466}" destId="{9115492E-68F0-443F-BE26-D3E6ED55AB76}" srcOrd="1" destOrd="0" parTransId="{2F6D11A4-79D9-4F4B-9E5D-1FD47101D649}" sibTransId="{01FE2454-9E0C-463B-B0A3-C7398FE314B2}"/>
    <dgm:cxn modelId="{713D7C98-DCEC-493D-91F8-7698008B2126}" type="presOf" srcId="{10808D77-B739-4F00-A3B2-8DD7F636100A}" destId="{1B3E5FDF-363F-47D0-8FE2-4D26E40877BE}" srcOrd="0" destOrd="0" presId="urn:microsoft.com/office/officeart/2005/8/layout/radial4"/>
    <dgm:cxn modelId="{E6D1C222-6588-47F2-94F6-0EE9402ED27B}" srcId="{9B7C1541-543E-4259-816F-92EE5AE72466}" destId="{9879584F-56A1-4978-A010-2CBDCD50E4B9}" srcOrd="0" destOrd="0" parTransId="{AB6C6E26-665A-4577-BF61-687AA6FDCF1D}" sibTransId="{E132BBDB-129B-456C-B442-BA8D4E7B7454}"/>
    <dgm:cxn modelId="{398CEA2B-36C4-469D-A45E-9EDDD212DCE3}" type="presOf" srcId="{9B7C1541-543E-4259-816F-92EE5AE72466}" destId="{2701D493-2F62-4AE8-9EED-8F2FA96C62B2}" srcOrd="0" destOrd="0" presId="urn:microsoft.com/office/officeart/2005/8/layout/radial4"/>
    <dgm:cxn modelId="{DA67FD65-0461-481E-B315-7C409DA3F9DB}" type="presOf" srcId="{9879584F-56A1-4978-A010-2CBDCD50E4B9}" destId="{CA14CF7A-AA54-4A6E-8005-C489D5713CA3}" srcOrd="0" destOrd="0" presId="urn:microsoft.com/office/officeart/2005/8/layout/radial4"/>
    <dgm:cxn modelId="{7B5FB8E0-D24C-48C1-90F1-6F756C2DD57D}" type="presOf" srcId="{A9DD62FD-98B1-4020-B85D-B0349C120703}" destId="{ACDFF4E4-8DC0-484F-B72C-8AF45B6FC761}" srcOrd="0" destOrd="0" presId="urn:microsoft.com/office/officeart/2005/8/layout/radial4"/>
    <dgm:cxn modelId="{C98EBC17-FBD9-4BDB-ACD7-5CB2A3488109}" type="presOf" srcId="{2F6D11A4-79D9-4F4B-9E5D-1FD47101D649}" destId="{9BB8A9E8-41C4-4706-87DC-E926C3A34FA5}" srcOrd="0" destOrd="0" presId="urn:microsoft.com/office/officeart/2005/8/layout/radial4"/>
    <dgm:cxn modelId="{3167D70B-AA79-4ADF-B188-3A502C04A710}" type="presOf" srcId="{9115492E-68F0-443F-BE26-D3E6ED55AB76}" destId="{1D5CC4E9-1EFA-48E0-8131-585B607E4697}" srcOrd="0" destOrd="0" presId="urn:microsoft.com/office/officeart/2005/8/layout/radial4"/>
    <dgm:cxn modelId="{71425E82-DC94-4964-B0FA-3073EE0FE322}" srcId="{1EAF506C-C2B8-4D70-9ABB-C5C4266519E7}" destId="{9B7C1541-543E-4259-816F-92EE5AE72466}" srcOrd="0" destOrd="0" parTransId="{0C8CB2E1-B0B0-48DB-AF39-D6CB82637741}" sibTransId="{35916FD4-EFF0-4687-9588-C936460817D6}"/>
    <dgm:cxn modelId="{98F629B3-FA48-49BD-933D-D6764E9A0D9A}" srcId="{9B7C1541-543E-4259-816F-92EE5AE72466}" destId="{10808D77-B739-4F00-A3B2-8DD7F636100A}" srcOrd="2" destOrd="0" parTransId="{A9DD62FD-98B1-4020-B85D-B0349C120703}" sibTransId="{D9AD0524-232C-454D-9333-31D1537FFC72}"/>
    <dgm:cxn modelId="{557451A0-7785-4804-8E0E-13E2DCC5F9F9}" type="presOf" srcId="{1EAF506C-C2B8-4D70-9ABB-C5C4266519E7}" destId="{E86DE845-AFA3-498D-A8D9-332B040A1F91}" srcOrd="0" destOrd="0" presId="urn:microsoft.com/office/officeart/2005/8/layout/radial4"/>
    <dgm:cxn modelId="{EB3A6A0A-8363-459F-871D-7F963C33AC71}" type="presOf" srcId="{AB6C6E26-665A-4577-BF61-687AA6FDCF1D}" destId="{527D49DD-81EB-42A7-9170-4468316C9518}" srcOrd="0" destOrd="0" presId="urn:microsoft.com/office/officeart/2005/8/layout/radial4"/>
    <dgm:cxn modelId="{0BDAA8E5-B771-4C52-862D-8B604D39C1FF}" type="presParOf" srcId="{E86DE845-AFA3-498D-A8D9-332B040A1F91}" destId="{2701D493-2F62-4AE8-9EED-8F2FA96C62B2}" srcOrd="0" destOrd="0" presId="urn:microsoft.com/office/officeart/2005/8/layout/radial4"/>
    <dgm:cxn modelId="{893ACD4B-D352-4037-87E4-4B65761DFF50}" type="presParOf" srcId="{E86DE845-AFA3-498D-A8D9-332B040A1F91}" destId="{527D49DD-81EB-42A7-9170-4468316C9518}" srcOrd="1" destOrd="0" presId="urn:microsoft.com/office/officeart/2005/8/layout/radial4"/>
    <dgm:cxn modelId="{17E8F27E-3A89-451F-A00B-150E892EBEDD}" type="presParOf" srcId="{E86DE845-AFA3-498D-A8D9-332B040A1F91}" destId="{CA14CF7A-AA54-4A6E-8005-C489D5713CA3}" srcOrd="2" destOrd="0" presId="urn:microsoft.com/office/officeart/2005/8/layout/radial4"/>
    <dgm:cxn modelId="{8CBFE2D5-F232-4709-AB5A-3CE0C925C3FF}" type="presParOf" srcId="{E86DE845-AFA3-498D-A8D9-332B040A1F91}" destId="{9BB8A9E8-41C4-4706-87DC-E926C3A34FA5}" srcOrd="3" destOrd="0" presId="urn:microsoft.com/office/officeart/2005/8/layout/radial4"/>
    <dgm:cxn modelId="{5D0A5D30-0ACC-420F-830B-7AB9CC1B3C3C}" type="presParOf" srcId="{E86DE845-AFA3-498D-A8D9-332B040A1F91}" destId="{1D5CC4E9-1EFA-48E0-8131-585B607E4697}" srcOrd="4" destOrd="0" presId="urn:microsoft.com/office/officeart/2005/8/layout/radial4"/>
    <dgm:cxn modelId="{5029D391-D042-45FB-AA5B-17A4C239A9F7}" type="presParOf" srcId="{E86DE845-AFA3-498D-A8D9-332B040A1F91}" destId="{ACDFF4E4-8DC0-484F-B72C-8AF45B6FC761}" srcOrd="5" destOrd="0" presId="urn:microsoft.com/office/officeart/2005/8/layout/radial4"/>
    <dgm:cxn modelId="{02D62B75-BAC6-495E-81B1-11B03AA3C58E}" type="presParOf" srcId="{E86DE845-AFA3-498D-A8D9-332B040A1F91}" destId="{1B3E5FDF-363F-47D0-8FE2-4D26E40877B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71F2C0E-2D5C-4DC2-A32D-D8B10C511488}" type="doc">
      <dgm:prSet loTypeId="urn:microsoft.com/office/officeart/2005/8/layout/target1" loCatId="relationship" qsTypeId="urn:microsoft.com/office/officeart/2005/8/quickstyle/3d1" qsCatId="3D" csTypeId="urn:microsoft.com/office/officeart/2005/8/colors/accent4_3" csCatId="accent4" phldr="1"/>
      <dgm:spPr/>
      <dgm:t>
        <a:bodyPr/>
        <a:lstStyle/>
        <a:p>
          <a:endParaRPr lang="zh-TW" altLang="en-US"/>
        </a:p>
      </dgm:t>
    </dgm:pt>
    <dgm:pt modelId="{E481EEA7-A727-415E-A868-C6C0996065AF}">
      <dgm:prSet phldrT="[文字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altLang="zh-TW" sz="24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109</a:t>
          </a:r>
          <a:r>
            <a:rPr lang="zh-TW" altLang="en-US" sz="24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多元</a:t>
          </a:r>
          <a:endParaRPr lang="en-US" altLang="zh-TW" sz="2400" dirty="0">
            <a:solidFill>
              <a:srgbClr val="7030A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/>
          <a:r>
            <a:rPr lang="zh-TW" altLang="en-US" sz="24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校校有能量</a:t>
          </a:r>
          <a:endParaRPr lang="en-US" altLang="zh-TW" sz="2400" dirty="0">
            <a:solidFill>
              <a:srgbClr val="7030A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325C663-435F-432E-897F-BC100C31FD37}" type="parTrans" cxnId="{6600A5CA-EAFE-4E1B-8559-8CEB7D449A7E}">
      <dgm:prSet/>
      <dgm:spPr/>
      <dgm:t>
        <a:bodyPr/>
        <a:lstStyle/>
        <a:p>
          <a:pPr algn="ctr"/>
          <a:endParaRPr lang="zh-TW" altLang="en-US"/>
        </a:p>
      </dgm:t>
    </dgm:pt>
    <dgm:pt modelId="{7B642234-1264-4F80-BE1F-A64257433277}" type="sibTrans" cxnId="{6600A5CA-EAFE-4E1B-8559-8CEB7D449A7E}">
      <dgm:prSet/>
      <dgm:spPr/>
      <dgm:t>
        <a:bodyPr/>
        <a:lstStyle/>
        <a:p>
          <a:pPr algn="ctr"/>
          <a:endParaRPr lang="zh-TW" altLang="en-US"/>
        </a:p>
      </dgm:t>
    </dgm:pt>
    <dgm:pt modelId="{5F321C1F-BA10-4216-9713-270A20D9D25F}">
      <dgm:prSet phldrT="[文字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90000"/>
            </a:lnSpc>
            <a:spcAft>
              <a:spcPts val="0"/>
            </a:spcAft>
          </a:pPr>
          <a:r>
            <a:rPr lang="en-US" altLang="zh-TW" sz="2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108</a:t>
          </a:r>
          <a:r>
            <a:rPr lang="zh-TW" altLang="en-US" sz="2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深耕</a:t>
          </a:r>
          <a:endParaRPr lang="en-US" altLang="zh-TW" sz="2000" dirty="0">
            <a:solidFill>
              <a:srgbClr val="7030A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>
            <a:lnSpc>
              <a:spcPct val="90000"/>
            </a:lnSpc>
            <a:spcAft>
              <a:spcPts val="0"/>
            </a:spcAft>
          </a:pPr>
          <a:r>
            <a:rPr lang="zh-TW" altLang="en-US" sz="2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素養導向教學發展</a:t>
          </a:r>
        </a:p>
      </dgm:t>
    </dgm:pt>
    <dgm:pt modelId="{1792DDDA-163A-48A6-9A7A-EC32EA20D0F9}" type="parTrans" cxnId="{63CAA114-4853-4959-AC43-1FDEC871BDF8}">
      <dgm:prSet/>
      <dgm:spPr/>
      <dgm:t>
        <a:bodyPr/>
        <a:lstStyle/>
        <a:p>
          <a:pPr algn="ctr"/>
          <a:endParaRPr lang="zh-TW" altLang="en-US"/>
        </a:p>
      </dgm:t>
    </dgm:pt>
    <dgm:pt modelId="{F32C4A92-3759-4C8A-9E8C-F57B93AF5E65}" type="sibTrans" cxnId="{63CAA114-4853-4959-AC43-1FDEC871BDF8}">
      <dgm:prSet/>
      <dgm:spPr/>
      <dgm:t>
        <a:bodyPr/>
        <a:lstStyle/>
        <a:p>
          <a:pPr algn="ctr"/>
          <a:endParaRPr lang="zh-TW" altLang="en-US"/>
        </a:p>
      </dgm:t>
    </dgm:pt>
    <dgm:pt modelId="{9CAD1B28-A601-4B5B-B241-C2E89B5B3D12}">
      <dgm:prSet phldrT="[文字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altLang="zh-TW" sz="16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107</a:t>
          </a:r>
          <a:r>
            <a:rPr lang="zh-TW" altLang="en-US" sz="16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奠基</a:t>
          </a:r>
          <a:endParaRPr lang="en-US" altLang="zh-TW" sz="1600" dirty="0">
            <a:solidFill>
              <a:srgbClr val="7030A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/>
          <a:r>
            <a:rPr lang="zh-TW" altLang="en-US" sz="16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總綱領綱深化</a:t>
          </a:r>
        </a:p>
      </dgm:t>
    </dgm:pt>
    <dgm:pt modelId="{5609E0DB-10B4-4A5D-B552-3B49348271A8}" type="parTrans" cxnId="{BC362954-AC99-466C-83AE-2132CA209B53}">
      <dgm:prSet/>
      <dgm:spPr/>
      <dgm:t>
        <a:bodyPr/>
        <a:lstStyle/>
        <a:p>
          <a:pPr algn="ctr"/>
          <a:endParaRPr lang="zh-TW" altLang="en-US"/>
        </a:p>
      </dgm:t>
    </dgm:pt>
    <dgm:pt modelId="{FBF346BB-2C37-4869-AB58-6488BCC3D4C6}" type="sibTrans" cxnId="{BC362954-AC99-466C-83AE-2132CA209B53}">
      <dgm:prSet/>
      <dgm:spPr/>
      <dgm:t>
        <a:bodyPr/>
        <a:lstStyle/>
        <a:p>
          <a:pPr algn="ctr"/>
          <a:endParaRPr lang="zh-TW" altLang="en-US"/>
        </a:p>
      </dgm:t>
    </dgm:pt>
    <dgm:pt modelId="{98F8D72E-D242-4304-85F2-6A7DE3E1F16D}" type="pres">
      <dgm:prSet presAssocID="{A71F2C0E-2D5C-4DC2-A32D-D8B10C511488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848193E-0D33-45A0-85D1-82FEC26683F1}" type="pres">
      <dgm:prSet presAssocID="{E481EEA7-A727-415E-A868-C6C0996065AF}" presName="circle1" presStyleLbl="lnNode1" presStyleIdx="0" presStyleCnt="3"/>
      <dgm:spPr/>
    </dgm:pt>
    <dgm:pt modelId="{E35C626E-A7DE-4914-BF47-9EF17CEB5034}" type="pres">
      <dgm:prSet presAssocID="{E481EEA7-A727-415E-A868-C6C0996065AF}" presName="text1" presStyleLbl="revTx" presStyleIdx="0" presStyleCnt="3" custScaleX="169755" custLinFactNeighborX="39628" custLinFactNeighborY="339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B5D1B7B-1FC7-4439-AEB9-4A61624BBC68}" type="pres">
      <dgm:prSet presAssocID="{E481EEA7-A727-415E-A868-C6C0996065AF}" presName="line1" presStyleLbl="callout" presStyleIdx="0" presStyleCnt="6"/>
      <dgm:spPr/>
    </dgm:pt>
    <dgm:pt modelId="{81E84A5C-CC7C-4243-807B-EBADABCE62CD}" type="pres">
      <dgm:prSet presAssocID="{E481EEA7-A727-415E-A868-C6C0996065AF}" presName="d1" presStyleLbl="callout" presStyleIdx="1" presStyleCnt="6"/>
      <dgm:spPr/>
    </dgm:pt>
    <dgm:pt modelId="{61BB3A7B-6A97-43E7-93E3-2FE3A8CD0AF3}" type="pres">
      <dgm:prSet presAssocID="{5F321C1F-BA10-4216-9713-270A20D9D25F}" presName="circle2" presStyleLbl="lnNode1" presStyleIdx="1" presStyleCnt="3"/>
      <dgm:spPr/>
    </dgm:pt>
    <dgm:pt modelId="{3C0BD50B-D793-438D-ADFD-55311D59520E}" type="pres">
      <dgm:prSet presAssocID="{5F321C1F-BA10-4216-9713-270A20D9D25F}" presName="text2" presStyleLbl="revTx" presStyleIdx="1" presStyleCnt="3" custScaleX="167984" custScaleY="103080" custLinFactNeighborX="36987" custLinFactNeighborY="1019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80DC46-268F-4423-8F62-2F23417AA053}" type="pres">
      <dgm:prSet presAssocID="{5F321C1F-BA10-4216-9713-270A20D9D25F}" presName="line2" presStyleLbl="callout" presStyleIdx="2" presStyleCnt="6"/>
      <dgm:spPr/>
    </dgm:pt>
    <dgm:pt modelId="{0C935453-6575-443E-A143-BC942BA8250E}" type="pres">
      <dgm:prSet presAssocID="{5F321C1F-BA10-4216-9713-270A20D9D25F}" presName="d2" presStyleLbl="callout" presStyleIdx="3" presStyleCnt="6"/>
      <dgm:spPr/>
    </dgm:pt>
    <dgm:pt modelId="{8AAEDCFA-7BEF-49C5-BD95-A52C3EE854E4}" type="pres">
      <dgm:prSet presAssocID="{9CAD1B28-A601-4B5B-B241-C2E89B5B3D12}" presName="circle3" presStyleLbl="lnNode1" presStyleIdx="2" presStyleCnt="3"/>
      <dgm:spPr/>
    </dgm:pt>
    <dgm:pt modelId="{C8BD0E13-50CB-4053-97D1-16FEECAA3692}" type="pres">
      <dgm:prSet presAssocID="{9CAD1B28-A601-4B5B-B241-C2E89B5B3D12}" presName="text3" presStyleLbl="revTx" presStyleIdx="2" presStyleCnt="3" custScaleX="171895" custScaleY="118205" custLinFactNeighborX="38307" custLinFactNeighborY="2377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F65995-BE39-47F5-A033-2E60D77A9E78}" type="pres">
      <dgm:prSet presAssocID="{9CAD1B28-A601-4B5B-B241-C2E89B5B3D12}" presName="line3" presStyleLbl="callout" presStyleIdx="4" presStyleCnt="6"/>
      <dgm:spPr/>
    </dgm:pt>
    <dgm:pt modelId="{F40B1B06-615F-4F8D-912D-5BA52FD67A50}" type="pres">
      <dgm:prSet presAssocID="{9CAD1B28-A601-4B5B-B241-C2E89B5B3D12}" presName="d3" presStyleLbl="callout" presStyleIdx="5" presStyleCnt="6"/>
      <dgm:spPr/>
    </dgm:pt>
  </dgm:ptLst>
  <dgm:cxnLst>
    <dgm:cxn modelId="{6600A5CA-EAFE-4E1B-8559-8CEB7D449A7E}" srcId="{A71F2C0E-2D5C-4DC2-A32D-D8B10C511488}" destId="{E481EEA7-A727-415E-A868-C6C0996065AF}" srcOrd="0" destOrd="0" parTransId="{8325C663-435F-432E-897F-BC100C31FD37}" sibTransId="{7B642234-1264-4F80-BE1F-A64257433277}"/>
    <dgm:cxn modelId="{BC362954-AC99-466C-83AE-2132CA209B53}" srcId="{A71F2C0E-2D5C-4DC2-A32D-D8B10C511488}" destId="{9CAD1B28-A601-4B5B-B241-C2E89B5B3D12}" srcOrd="2" destOrd="0" parTransId="{5609E0DB-10B4-4A5D-B552-3B49348271A8}" sibTransId="{FBF346BB-2C37-4869-AB58-6488BCC3D4C6}"/>
    <dgm:cxn modelId="{63CAA114-4853-4959-AC43-1FDEC871BDF8}" srcId="{A71F2C0E-2D5C-4DC2-A32D-D8B10C511488}" destId="{5F321C1F-BA10-4216-9713-270A20D9D25F}" srcOrd="1" destOrd="0" parTransId="{1792DDDA-163A-48A6-9A7A-EC32EA20D0F9}" sibTransId="{F32C4A92-3759-4C8A-9E8C-F57B93AF5E65}"/>
    <dgm:cxn modelId="{699A5F35-ADD1-4E6F-B196-52219EB8570C}" type="presOf" srcId="{A71F2C0E-2D5C-4DC2-A32D-D8B10C511488}" destId="{98F8D72E-D242-4304-85F2-6A7DE3E1F16D}" srcOrd="0" destOrd="0" presId="urn:microsoft.com/office/officeart/2005/8/layout/target1"/>
    <dgm:cxn modelId="{7D08D8B6-55F9-4759-9542-4FCEA491CE3F}" type="presOf" srcId="{5F321C1F-BA10-4216-9713-270A20D9D25F}" destId="{3C0BD50B-D793-438D-ADFD-55311D59520E}" srcOrd="0" destOrd="0" presId="urn:microsoft.com/office/officeart/2005/8/layout/target1"/>
    <dgm:cxn modelId="{FD6A44DB-49BD-49C5-ABEE-0295789E0E87}" type="presOf" srcId="{E481EEA7-A727-415E-A868-C6C0996065AF}" destId="{E35C626E-A7DE-4914-BF47-9EF17CEB5034}" srcOrd="0" destOrd="0" presId="urn:microsoft.com/office/officeart/2005/8/layout/target1"/>
    <dgm:cxn modelId="{0DB16846-2743-4151-8D50-F6E6A102DB75}" type="presOf" srcId="{9CAD1B28-A601-4B5B-B241-C2E89B5B3D12}" destId="{C8BD0E13-50CB-4053-97D1-16FEECAA3692}" srcOrd="0" destOrd="0" presId="urn:microsoft.com/office/officeart/2005/8/layout/target1"/>
    <dgm:cxn modelId="{F54C9CD1-AF3B-494C-BE5B-0640BF217569}" type="presParOf" srcId="{98F8D72E-D242-4304-85F2-6A7DE3E1F16D}" destId="{2848193E-0D33-45A0-85D1-82FEC26683F1}" srcOrd="0" destOrd="0" presId="urn:microsoft.com/office/officeart/2005/8/layout/target1"/>
    <dgm:cxn modelId="{E228B9F7-5FBE-456A-8C6F-A008415217EE}" type="presParOf" srcId="{98F8D72E-D242-4304-85F2-6A7DE3E1F16D}" destId="{E35C626E-A7DE-4914-BF47-9EF17CEB5034}" srcOrd="1" destOrd="0" presId="urn:microsoft.com/office/officeart/2005/8/layout/target1"/>
    <dgm:cxn modelId="{23AFF23E-9F0B-4BDB-B2C1-614BB7D24D4A}" type="presParOf" srcId="{98F8D72E-D242-4304-85F2-6A7DE3E1F16D}" destId="{3B5D1B7B-1FC7-4439-AEB9-4A61624BBC68}" srcOrd="2" destOrd="0" presId="urn:microsoft.com/office/officeart/2005/8/layout/target1"/>
    <dgm:cxn modelId="{D44E35D8-96E9-4C40-93E6-4C5D119678C4}" type="presParOf" srcId="{98F8D72E-D242-4304-85F2-6A7DE3E1F16D}" destId="{81E84A5C-CC7C-4243-807B-EBADABCE62CD}" srcOrd="3" destOrd="0" presId="urn:microsoft.com/office/officeart/2005/8/layout/target1"/>
    <dgm:cxn modelId="{8852F931-A55F-44C2-A8FF-DE231F0AF1E6}" type="presParOf" srcId="{98F8D72E-D242-4304-85F2-6A7DE3E1F16D}" destId="{61BB3A7B-6A97-43E7-93E3-2FE3A8CD0AF3}" srcOrd="4" destOrd="0" presId="urn:microsoft.com/office/officeart/2005/8/layout/target1"/>
    <dgm:cxn modelId="{468796C2-F334-426D-81D6-52E4493CBAE5}" type="presParOf" srcId="{98F8D72E-D242-4304-85F2-6A7DE3E1F16D}" destId="{3C0BD50B-D793-438D-ADFD-55311D59520E}" srcOrd="5" destOrd="0" presId="urn:microsoft.com/office/officeart/2005/8/layout/target1"/>
    <dgm:cxn modelId="{C3F1545C-62F3-413B-8E9B-9A000581966D}" type="presParOf" srcId="{98F8D72E-D242-4304-85F2-6A7DE3E1F16D}" destId="{8180DC46-268F-4423-8F62-2F23417AA053}" srcOrd="6" destOrd="0" presId="urn:microsoft.com/office/officeart/2005/8/layout/target1"/>
    <dgm:cxn modelId="{18EEABD4-E3CF-4A95-AA3C-FF93EDD65D34}" type="presParOf" srcId="{98F8D72E-D242-4304-85F2-6A7DE3E1F16D}" destId="{0C935453-6575-443E-A143-BC942BA8250E}" srcOrd="7" destOrd="0" presId="urn:microsoft.com/office/officeart/2005/8/layout/target1"/>
    <dgm:cxn modelId="{184CCFF9-0C6B-4390-846A-6C7033890BAE}" type="presParOf" srcId="{98F8D72E-D242-4304-85F2-6A7DE3E1F16D}" destId="{8AAEDCFA-7BEF-49C5-BD95-A52C3EE854E4}" srcOrd="8" destOrd="0" presId="urn:microsoft.com/office/officeart/2005/8/layout/target1"/>
    <dgm:cxn modelId="{72898709-EF2F-4A06-A029-3AE957ADE80A}" type="presParOf" srcId="{98F8D72E-D242-4304-85F2-6A7DE3E1F16D}" destId="{C8BD0E13-50CB-4053-97D1-16FEECAA3692}" srcOrd="9" destOrd="0" presId="urn:microsoft.com/office/officeart/2005/8/layout/target1"/>
    <dgm:cxn modelId="{97B07F39-2934-45E5-9B1F-804390BAB2EE}" type="presParOf" srcId="{98F8D72E-D242-4304-85F2-6A7DE3E1F16D}" destId="{B7F65995-BE39-47F5-A033-2E60D77A9E78}" srcOrd="10" destOrd="0" presId="urn:microsoft.com/office/officeart/2005/8/layout/target1"/>
    <dgm:cxn modelId="{2AAFD295-2A6F-44E3-A993-25484F9C661E}" type="presParOf" srcId="{98F8D72E-D242-4304-85F2-6A7DE3E1F16D}" destId="{F40B1B06-615F-4F8D-912D-5BA52FD67A50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CFAC734-E0C1-406A-9953-C6797B282C4E}" type="doc">
      <dgm:prSet loTypeId="urn:microsoft.com/office/officeart/2005/8/layout/radial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ED76256F-D347-42D7-90DF-40FEAF4D58CC}">
      <dgm:prSet phldrT="[文字]" custT="1"/>
      <dgm:spPr/>
      <dgm:t>
        <a:bodyPr/>
        <a:lstStyle/>
        <a:p>
          <a:r>
            <a: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rPr>
            <a:t>學校端</a:t>
          </a:r>
        </a:p>
      </dgm:t>
    </dgm:pt>
    <dgm:pt modelId="{EEB07CCA-21DC-4F60-9311-6FF44D20E2DC}" type="parTrans" cxnId="{108B414A-FEB4-44A7-8B54-370D7AC9F360}">
      <dgm:prSet/>
      <dgm:spPr/>
      <dgm:t>
        <a:bodyPr/>
        <a:lstStyle/>
        <a:p>
          <a:endParaRPr lang="zh-TW" altLang="en-US"/>
        </a:p>
      </dgm:t>
    </dgm:pt>
    <dgm:pt modelId="{C9B884E3-5232-4193-BFDF-DAC0E08DCAA9}" type="sibTrans" cxnId="{108B414A-FEB4-44A7-8B54-370D7AC9F360}">
      <dgm:prSet/>
      <dgm:spPr/>
      <dgm:t>
        <a:bodyPr/>
        <a:lstStyle/>
        <a:p>
          <a:endParaRPr lang="zh-TW" altLang="en-US"/>
        </a:p>
      </dgm:t>
    </dgm:pt>
    <dgm:pt modelId="{E02610AE-3A51-467D-9566-BB34EE1F9C0A}" type="pres">
      <dgm:prSet presAssocID="{2CFAC734-E0C1-406A-9953-C6797B282C4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4C26740-9199-41F2-934A-B62EDE2DAF91}" type="pres">
      <dgm:prSet presAssocID="{2CFAC734-E0C1-406A-9953-C6797B282C4E}" presName="radial" presStyleCnt="0">
        <dgm:presLayoutVars>
          <dgm:animLvl val="ctr"/>
        </dgm:presLayoutVars>
      </dgm:prSet>
      <dgm:spPr/>
    </dgm:pt>
    <dgm:pt modelId="{C82B4BFD-B623-4899-915A-8524063DFF4A}" type="pres">
      <dgm:prSet presAssocID="{ED76256F-D347-42D7-90DF-40FEAF4D58CC}" presName="centerShape" presStyleLbl="vennNode1" presStyleIdx="0" presStyleCnt="1"/>
      <dgm:spPr/>
      <dgm:t>
        <a:bodyPr/>
        <a:lstStyle/>
        <a:p>
          <a:endParaRPr lang="zh-TW" altLang="en-US"/>
        </a:p>
      </dgm:t>
    </dgm:pt>
  </dgm:ptLst>
  <dgm:cxnLst>
    <dgm:cxn modelId="{473D3925-20EB-42DB-8AA7-17E39D972A24}" type="presOf" srcId="{ED76256F-D347-42D7-90DF-40FEAF4D58CC}" destId="{C82B4BFD-B623-4899-915A-8524063DFF4A}" srcOrd="0" destOrd="0" presId="urn:microsoft.com/office/officeart/2005/8/layout/radial3"/>
    <dgm:cxn modelId="{108B414A-FEB4-44A7-8B54-370D7AC9F360}" srcId="{2CFAC734-E0C1-406A-9953-C6797B282C4E}" destId="{ED76256F-D347-42D7-90DF-40FEAF4D58CC}" srcOrd="0" destOrd="0" parTransId="{EEB07CCA-21DC-4F60-9311-6FF44D20E2DC}" sibTransId="{C9B884E3-5232-4193-BFDF-DAC0E08DCAA9}"/>
    <dgm:cxn modelId="{D5434C52-AFD3-4239-8784-3F2CB02AEA1D}" type="presOf" srcId="{2CFAC734-E0C1-406A-9953-C6797B282C4E}" destId="{E02610AE-3A51-467D-9566-BB34EE1F9C0A}" srcOrd="0" destOrd="0" presId="urn:microsoft.com/office/officeart/2005/8/layout/radial3"/>
    <dgm:cxn modelId="{119444C6-69E0-4B71-879E-8389EE462674}" type="presParOf" srcId="{E02610AE-3A51-467D-9566-BB34EE1F9C0A}" destId="{C4C26740-9199-41F2-934A-B62EDE2DAF91}" srcOrd="0" destOrd="0" presId="urn:microsoft.com/office/officeart/2005/8/layout/radial3"/>
    <dgm:cxn modelId="{DE787A28-A5D2-41B6-8088-184D51A9C754}" type="presParOf" srcId="{C4C26740-9199-41F2-934A-B62EDE2DAF91}" destId="{C82B4BFD-B623-4899-915A-8524063DFF4A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9A4E1E7-C28B-4A95-98DE-356DAF29A715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zh-TW" altLang="en-US"/>
        </a:p>
      </dgm:t>
    </dgm:pt>
    <dgm:pt modelId="{4EF40C4D-24E2-492B-A78B-5410606A84C6}">
      <dgm:prSet phldrT="[文字]"/>
      <dgm:spPr/>
      <dgm:t>
        <a:bodyPr/>
        <a:lstStyle/>
        <a:p>
          <a:r>
            <a:rPr lang="zh-TW" altLang="en-US" dirty="0" smtClean="0"/>
            <a:t>校校有能量</a:t>
          </a:r>
          <a:endParaRPr lang="zh-TW" altLang="en-US" dirty="0"/>
        </a:p>
      </dgm:t>
    </dgm:pt>
    <dgm:pt modelId="{C9A612C9-4C91-4FFA-B4BD-EDDC72FEF57A}" type="parTrans" cxnId="{E381B3FF-ECD3-4FC7-8651-3B73C3EBEB14}">
      <dgm:prSet/>
      <dgm:spPr/>
      <dgm:t>
        <a:bodyPr/>
        <a:lstStyle/>
        <a:p>
          <a:endParaRPr lang="zh-TW" altLang="en-US"/>
        </a:p>
      </dgm:t>
    </dgm:pt>
    <dgm:pt modelId="{73496F97-1CEC-45C3-A72B-F09EE619F400}" type="sibTrans" cxnId="{E381B3FF-ECD3-4FC7-8651-3B73C3EBEB14}">
      <dgm:prSet/>
      <dgm:spPr/>
      <dgm:t>
        <a:bodyPr/>
        <a:lstStyle/>
        <a:p>
          <a:endParaRPr lang="zh-TW" altLang="en-US"/>
        </a:p>
      </dgm:t>
    </dgm:pt>
    <dgm:pt modelId="{1052BD47-C8EC-410C-AD28-83AC79575E4E}">
      <dgm:prSet phldrT="[文字]"/>
      <dgm:spPr/>
      <dgm:t>
        <a:bodyPr/>
        <a:lstStyle/>
        <a:p>
          <a:r>
            <a:rPr lang="zh-TW" altLang="en-US" dirty="0" smtClean="0"/>
            <a:t>專業增能</a:t>
          </a:r>
          <a:endParaRPr lang="zh-TW" altLang="en-US" dirty="0"/>
        </a:p>
      </dgm:t>
    </dgm:pt>
    <dgm:pt modelId="{D152B632-A798-4F71-8DEF-E89C6B3A3AC4}" type="parTrans" cxnId="{800A42F1-3D6A-483C-9A08-01FD4DE21362}">
      <dgm:prSet/>
      <dgm:spPr/>
      <dgm:t>
        <a:bodyPr/>
        <a:lstStyle/>
        <a:p>
          <a:endParaRPr lang="zh-TW" altLang="en-US"/>
        </a:p>
      </dgm:t>
    </dgm:pt>
    <dgm:pt modelId="{EF1A2D53-E4AB-4606-AB40-D3F9CA43E741}" type="sibTrans" cxnId="{800A42F1-3D6A-483C-9A08-01FD4DE21362}">
      <dgm:prSet/>
      <dgm:spPr/>
      <dgm:t>
        <a:bodyPr/>
        <a:lstStyle/>
        <a:p>
          <a:endParaRPr lang="zh-TW" altLang="en-US"/>
        </a:p>
      </dgm:t>
    </dgm:pt>
    <dgm:pt modelId="{2E600F13-9625-4A27-BC1E-50A755580B06}">
      <dgm:prSet phldrT="[文字]"/>
      <dgm:spPr/>
      <dgm:t>
        <a:bodyPr/>
        <a:lstStyle/>
        <a:p>
          <a:r>
            <a:rPr lang="zh-TW" altLang="en-US" dirty="0" smtClean="0"/>
            <a:t>培育人才</a:t>
          </a:r>
          <a:endParaRPr lang="zh-TW" altLang="en-US" dirty="0"/>
        </a:p>
      </dgm:t>
    </dgm:pt>
    <dgm:pt modelId="{B3D491CB-7EE6-48E6-8BCB-66AC2216EF61}" type="parTrans" cxnId="{F0AE02A8-8237-4614-8A69-2CBFEEF6B205}">
      <dgm:prSet/>
      <dgm:spPr/>
      <dgm:t>
        <a:bodyPr/>
        <a:lstStyle/>
        <a:p>
          <a:endParaRPr lang="zh-TW" altLang="en-US"/>
        </a:p>
      </dgm:t>
    </dgm:pt>
    <dgm:pt modelId="{D6BE487B-A14A-4FB7-8AAD-3B3903B09073}" type="sibTrans" cxnId="{F0AE02A8-8237-4614-8A69-2CBFEEF6B205}">
      <dgm:prSet/>
      <dgm:spPr/>
      <dgm:t>
        <a:bodyPr/>
        <a:lstStyle/>
        <a:p>
          <a:endParaRPr lang="zh-TW" altLang="en-US"/>
        </a:p>
      </dgm:t>
    </dgm:pt>
    <dgm:pt modelId="{C33CB26D-8C08-4BDA-9BAD-A197E4110C74}">
      <dgm:prSet phldrT="[文字]"/>
      <dgm:spPr/>
      <dgm:t>
        <a:bodyPr/>
        <a:lstStyle/>
        <a:p>
          <a:r>
            <a:rPr lang="zh-TW" altLang="en-US" dirty="0" smtClean="0"/>
            <a:t>研發教材</a:t>
          </a:r>
          <a:endParaRPr lang="zh-TW" altLang="en-US" dirty="0"/>
        </a:p>
      </dgm:t>
    </dgm:pt>
    <dgm:pt modelId="{42E877A6-C005-4EDF-A1A0-6BA57284ED24}" type="parTrans" cxnId="{038AA586-FA14-488F-8676-3C854D4059F6}">
      <dgm:prSet/>
      <dgm:spPr/>
      <dgm:t>
        <a:bodyPr/>
        <a:lstStyle/>
        <a:p>
          <a:endParaRPr lang="zh-TW" altLang="en-US"/>
        </a:p>
      </dgm:t>
    </dgm:pt>
    <dgm:pt modelId="{A3D6AF29-3AD7-4178-BC75-9E76A15EA523}" type="sibTrans" cxnId="{038AA586-FA14-488F-8676-3C854D4059F6}">
      <dgm:prSet/>
      <dgm:spPr/>
      <dgm:t>
        <a:bodyPr/>
        <a:lstStyle/>
        <a:p>
          <a:endParaRPr lang="zh-TW" altLang="en-US"/>
        </a:p>
      </dgm:t>
    </dgm:pt>
    <dgm:pt modelId="{8D14F01A-9EE8-4528-B1B8-5E502C155D0B}">
      <dgm:prSet phldrT="[文字]"/>
      <dgm:spPr/>
      <dgm:t>
        <a:bodyPr/>
        <a:lstStyle/>
        <a:p>
          <a:r>
            <a:rPr lang="zh-TW" altLang="en-US" dirty="0" smtClean="0"/>
            <a:t>素養導向</a:t>
          </a:r>
          <a:endParaRPr lang="zh-TW" altLang="en-US" dirty="0"/>
        </a:p>
      </dgm:t>
    </dgm:pt>
    <dgm:pt modelId="{203E6DC3-7436-4624-B9AC-977845B18218}" type="parTrans" cxnId="{D84E8798-DA51-41FA-BED5-A14C8C2A94DC}">
      <dgm:prSet/>
      <dgm:spPr/>
      <dgm:t>
        <a:bodyPr/>
        <a:lstStyle/>
        <a:p>
          <a:endParaRPr lang="zh-TW" altLang="en-US"/>
        </a:p>
      </dgm:t>
    </dgm:pt>
    <dgm:pt modelId="{B8E1FEAA-45B3-463F-AA1E-0A1D47268979}" type="sibTrans" cxnId="{D84E8798-DA51-41FA-BED5-A14C8C2A94DC}">
      <dgm:prSet/>
      <dgm:spPr/>
      <dgm:t>
        <a:bodyPr/>
        <a:lstStyle/>
        <a:p>
          <a:endParaRPr lang="zh-TW" altLang="en-US"/>
        </a:p>
      </dgm:t>
    </dgm:pt>
    <dgm:pt modelId="{03A8F04F-22E6-44D7-9853-13B5A2E01AD6}" type="pres">
      <dgm:prSet presAssocID="{39A4E1E7-C28B-4A95-98DE-356DAF29A71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3BB7EC0-F1D2-46F2-9E43-0C87E5BA6271}" type="pres">
      <dgm:prSet presAssocID="{4EF40C4D-24E2-492B-A78B-5410606A84C6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E4C285A0-950B-479F-AD61-989C5E5E437D}" type="pres">
      <dgm:prSet presAssocID="{1052BD47-C8EC-410C-AD28-83AC79575E4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3D92FB-AEBA-4D07-82FD-BBF7F85F4909}" type="pres">
      <dgm:prSet presAssocID="{1052BD47-C8EC-410C-AD28-83AC79575E4E}" presName="dummy" presStyleCnt="0"/>
      <dgm:spPr/>
    </dgm:pt>
    <dgm:pt modelId="{0AD023E0-95CA-47AC-BEE2-9962E9110C4A}" type="pres">
      <dgm:prSet presAssocID="{EF1A2D53-E4AB-4606-AB40-D3F9CA43E741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1D161176-936F-4280-9559-37BA12145FCC}" type="pres">
      <dgm:prSet presAssocID="{2E600F13-9625-4A27-BC1E-50A755580B0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47A3B5-FF69-472A-A0D8-04AE6741BA61}" type="pres">
      <dgm:prSet presAssocID="{2E600F13-9625-4A27-BC1E-50A755580B06}" presName="dummy" presStyleCnt="0"/>
      <dgm:spPr/>
    </dgm:pt>
    <dgm:pt modelId="{3F6649BF-A4A3-4780-93A1-F658A40F65F7}" type="pres">
      <dgm:prSet presAssocID="{D6BE487B-A14A-4FB7-8AAD-3B3903B09073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AA39D72B-C59C-4C05-957F-DC24835E4C63}" type="pres">
      <dgm:prSet presAssocID="{C33CB26D-8C08-4BDA-9BAD-A197E4110C7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C935E15-166E-4996-ADC8-7A83B8BDC8FC}" type="pres">
      <dgm:prSet presAssocID="{C33CB26D-8C08-4BDA-9BAD-A197E4110C74}" presName="dummy" presStyleCnt="0"/>
      <dgm:spPr/>
    </dgm:pt>
    <dgm:pt modelId="{CF2E576F-5C6C-469C-B8B2-7F4511C54CAB}" type="pres">
      <dgm:prSet presAssocID="{A3D6AF29-3AD7-4178-BC75-9E76A15EA523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D02882EF-34E4-4852-AAB8-4220B8B19AF5}" type="pres">
      <dgm:prSet presAssocID="{8D14F01A-9EE8-4528-B1B8-5E502C155D0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02E1EAF-D097-462A-955E-3E447C95390A}" type="pres">
      <dgm:prSet presAssocID="{8D14F01A-9EE8-4528-B1B8-5E502C155D0B}" presName="dummy" presStyleCnt="0"/>
      <dgm:spPr/>
    </dgm:pt>
    <dgm:pt modelId="{EF9E92D9-2525-49A9-838E-94E9F26CDD40}" type="pres">
      <dgm:prSet presAssocID="{B8E1FEAA-45B3-463F-AA1E-0A1D47268979}" presName="sibTrans" presStyleLbl="sibTrans2D1" presStyleIdx="3" presStyleCnt="4"/>
      <dgm:spPr/>
      <dgm:t>
        <a:bodyPr/>
        <a:lstStyle/>
        <a:p>
          <a:endParaRPr lang="zh-TW" altLang="en-US"/>
        </a:p>
      </dgm:t>
    </dgm:pt>
  </dgm:ptLst>
  <dgm:cxnLst>
    <dgm:cxn modelId="{1C2882C7-1E75-4D02-9E99-3EAF73A0138E}" type="presOf" srcId="{C33CB26D-8C08-4BDA-9BAD-A197E4110C74}" destId="{AA39D72B-C59C-4C05-957F-DC24835E4C63}" srcOrd="0" destOrd="0" presId="urn:microsoft.com/office/officeart/2005/8/layout/radial6"/>
    <dgm:cxn modelId="{6214A990-1615-4BC1-BF94-E8535E204A80}" type="presOf" srcId="{B8E1FEAA-45B3-463F-AA1E-0A1D47268979}" destId="{EF9E92D9-2525-49A9-838E-94E9F26CDD40}" srcOrd="0" destOrd="0" presId="urn:microsoft.com/office/officeart/2005/8/layout/radial6"/>
    <dgm:cxn modelId="{2ACD373E-9CBB-48C1-A398-ACE5B96F64C2}" type="presOf" srcId="{A3D6AF29-3AD7-4178-BC75-9E76A15EA523}" destId="{CF2E576F-5C6C-469C-B8B2-7F4511C54CAB}" srcOrd="0" destOrd="0" presId="urn:microsoft.com/office/officeart/2005/8/layout/radial6"/>
    <dgm:cxn modelId="{DAEC70AA-FEFC-47DB-88FF-2991C562059E}" type="presOf" srcId="{1052BD47-C8EC-410C-AD28-83AC79575E4E}" destId="{E4C285A0-950B-479F-AD61-989C5E5E437D}" srcOrd="0" destOrd="0" presId="urn:microsoft.com/office/officeart/2005/8/layout/radial6"/>
    <dgm:cxn modelId="{FB5D53DA-3379-4F64-9A95-0699A44415FC}" type="presOf" srcId="{2E600F13-9625-4A27-BC1E-50A755580B06}" destId="{1D161176-936F-4280-9559-37BA12145FCC}" srcOrd="0" destOrd="0" presId="urn:microsoft.com/office/officeart/2005/8/layout/radial6"/>
    <dgm:cxn modelId="{64F0A07C-B847-4B05-A0A1-24CCCD07CA36}" type="presOf" srcId="{EF1A2D53-E4AB-4606-AB40-D3F9CA43E741}" destId="{0AD023E0-95CA-47AC-BEE2-9962E9110C4A}" srcOrd="0" destOrd="0" presId="urn:microsoft.com/office/officeart/2005/8/layout/radial6"/>
    <dgm:cxn modelId="{DA0B4DBB-E88A-4620-B9D0-80089F517237}" type="presOf" srcId="{8D14F01A-9EE8-4528-B1B8-5E502C155D0B}" destId="{D02882EF-34E4-4852-AAB8-4220B8B19AF5}" srcOrd="0" destOrd="0" presId="urn:microsoft.com/office/officeart/2005/8/layout/radial6"/>
    <dgm:cxn modelId="{D84E8798-DA51-41FA-BED5-A14C8C2A94DC}" srcId="{4EF40C4D-24E2-492B-A78B-5410606A84C6}" destId="{8D14F01A-9EE8-4528-B1B8-5E502C155D0B}" srcOrd="3" destOrd="0" parTransId="{203E6DC3-7436-4624-B9AC-977845B18218}" sibTransId="{B8E1FEAA-45B3-463F-AA1E-0A1D47268979}"/>
    <dgm:cxn modelId="{F0AE02A8-8237-4614-8A69-2CBFEEF6B205}" srcId="{4EF40C4D-24E2-492B-A78B-5410606A84C6}" destId="{2E600F13-9625-4A27-BC1E-50A755580B06}" srcOrd="1" destOrd="0" parTransId="{B3D491CB-7EE6-48E6-8BCB-66AC2216EF61}" sibTransId="{D6BE487B-A14A-4FB7-8AAD-3B3903B09073}"/>
    <dgm:cxn modelId="{E01665CA-2B78-4BD9-BD94-A4DC5B3DC83C}" type="presOf" srcId="{D6BE487B-A14A-4FB7-8AAD-3B3903B09073}" destId="{3F6649BF-A4A3-4780-93A1-F658A40F65F7}" srcOrd="0" destOrd="0" presId="urn:microsoft.com/office/officeart/2005/8/layout/radial6"/>
    <dgm:cxn modelId="{E381B3FF-ECD3-4FC7-8651-3B73C3EBEB14}" srcId="{39A4E1E7-C28B-4A95-98DE-356DAF29A715}" destId="{4EF40C4D-24E2-492B-A78B-5410606A84C6}" srcOrd="0" destOrd="0" parTransId="{C9A612C9-4C91-4FFA-B4BD-EDDC72FEF57A}" sibTransId="{73496F97-1CEC-45C3-A72B-F09EE619F400}"/>
    <dgm:cxn modelId="{85ED4694-2782-4FF1-BF78-BB5E55873F56}" type="presOf" srcId="{39A4E1E7-C28B-4A95-98DE-356DAF29A715}" destId="{03A8F04F-22E6-44D7-9853-13B5A2E01AD6}" srcOrd="0" destOrd="0" presId="urn:microsoft.com/office/officeart/2005/8/layout/radial6"/>
    <dgm:cxn modelId="{800A42F1-3D6A-483C-9A08-01FD4DE21362}" srcId="{4EF40C4D-24E2-492B-A78B-5410606A84C6}" destId="{1052BD47-C8EC-410C-AD28-83AC79575E4E}" srcOrd="0" destOrd="0" parTransId="{D152B632-A798-4F71-8DEF-E89C6B3A3AC4}" sibTransId="{EF1A2D53-E4AB-4606-AB40-D3F9CA43E741}"/>
    <dgm:cxn modelId="{038AA586-FA14-488F-8676-3C854D4059F6}" srcId="{4EF40C4D-24E2-492B-A78B-5410606A84C6}" destId="{C33CB26D-8C08-4BDA-9BAD-A197E4110C74}" srcOrd="2" destOrd="0" parTransId="{42E877A6-C005-4EDF-A1A0-6BA57284ED24}" sibTransId="{A3D6AF29-3AD7-4178-BC75-9E76A15EA523}"/>
    <dgm:cxn modelId="{24025288-2A83-404F-9451-6C85B4DBE193}" type="presOf" srcId="{4EF40C4D-24E2-492B-A78B-5410606A84C6}" destId="{E3BB7EC0-F1D2-46F2-9E43-0C87E5BA6271}" srcOrd="0" destOrd="0" presId="urn:microsoft.com/office/officeart/2005/8/layout/radial6"/>
    <dgm:cxn modelId="{BE5EDFEB-F8CE-4604-A98D-8F03F8BA5004}" type="presParOf" srcId="{03A8F04F-22E6-44D7-9853-13B5A2E01AD6}" destId="{E3BB7EC0-F1D2-46F2-9E43-0C87E5BA6271}" srcOrd="0" destOrd="0" presId="urn:microsoft.com/office/officeart/2005/8/layout/radial6"/>
    <dgm:cxn modelId="{64525EF0-8F85-47F7-B751-317E69A62108}" type="presParOf" srcId="{03A8F04F-22E6-44D7-9853-13B5A2E01AD6}" destId="{E4C285A0-950B-479F-AD61-989C5E5E437D}" srcOrd="1" destOrd="0" presId="urn:microsoft.com/office/officeart/2005/8/layout/radial6"/>
    <dgm:cxn modelId="{54851EE7-8498-4FD2-86A8-F37B44895923}" type="presParOf" srcId="{03A8F04F-22E6-44D7-9853-13B5A2E01AD6}" destId="{AE3D92FB-AEBA-4D07-82FD-BBF7F85F4909}" srcOrd="2" destOrd="0" presId="urn:microsoft.com/office/officeart/2005/8/layout/radial6"/>
    <dgm:cxn modelId="{19C2E25A-76F7-4A81-8564-61A071553BE0}" type="presParOf" srcId="{03A8F04F-22E6-44D7-9853-13B5A2E01AD6}" destId="{0AD023E0-95CA-47AC-BEE2-9962E9110C4A}" srcOrd="3" destOrd="0" presId="urn:microsoft.com/office/officeart/2005/8/layout/radial6"/>
    <dgm:cxn modelId="{731887DC-6E12-4C9F-AFA4-FA09924FA1A3}" type="presParOf" srcId="{03A8F04F-22E6-44D7-9853-13B5A2E01AD6}" destId="{1D161176-936F-4280-9559-37BA12145FCC}" srcOrd="4" destOrd="0" presId="urn:microsoft.com/office/officeart/2005/8/layout/radial6"/>
    <dgm:cxn modelId="{9C87A5E1-F9CA-4178-8590-8B9ADE9E867C}" type="presParOf" srcId="{03A8F04F-22E6-44D7-9853-13B5A2E01AD6}" destId="{5A47A3B5-FF69-472A-A0D8-04AE6741BA61}" srcOrd="5" destOrd="0" presId="urn:microsoft.com/office/officeart/2005/8/layout/radial6"/>
    <dgm:cxn modelId="{BA5B5500-0561-4D08-8154-9FFF84212DAB}" type="presParOf" srcId="{03A8F04F-22E6-44D7-9853-13B5A2E01AD6}" destId="{3F6649BF-A4A3-4780-93A1-F658A40F65F7}" srcOrd="6" destOrd="0" presId="urn:microsoft.com/office/officeart/2005/8/layout/radial6"/>
    <dgm:cxn modelId="{3799168C-248E-48A0-9772-F2E104256B67}" type="presParOf" srcId="{03A8F04F-22E6-44D7-9853-13B5A2E01AD6}" destId="{AA39D72B-C59C-4C05-957F-DC24835E4C63}" srcOrd="7" destOrd="0" presId="urn:microsoft.com/office/officeart/2005/8/layout/radial6"/>
    <dgm:cxn modelId="{54C29C8A-63BC-495E-BA4D-1D43E54447D6}" type="presParOf" srcId="{03A8F04F-22E6-44D7-9853-13B5A2E01AD6}" destId="{EC935E15-166E-4996-ADC8-7A83B8BDC8FC}" srcOrd="8" destOrd="0" presId="urn:microsoft.com/office/officeart/2005/8/layout/radial6"/>
    <dgm:cxn modelId="{F9E2CC66-F62B-4139-8C26-DA9BBC2E27C9}" type="presParOf" srcId="{03A8F04F-22E6-44D7-9853-13B5A2E01AD6}" destId="{CF2E576F-5C6C-469C-B8B2-7F4511C54CAB}" srcOrd="9" destOrd="0" presId="urn:microsoft.com/office/officeart/2005/8/layout/radial6"/>
    <dgm:cxn modelId="{9C5F9C32-C826-4378-93D4-EA3A815D0B67}" type="presParOf" srcId="{03A8F04F-22E6-44D7-9853-13B5A2E01AD6}" destId="{D02882EF-34E4-4852-AAB8-4220B8B19AF5}" srcOrd="10" destOrd="0" presId="urn:microsoft.com/office/officeart/2005/8/layout/radial6"/>
    <dgm:cxn modelId="{BEE4D722-AE58-4F59-8E9C-EEAF53B311B2}" type="presParOf" srcId="{03A8F04F-22E6-44D7-9853-13B5A2E01AD6}" destId="{702E1EAF-D097-462A-955E-3E447C95390A}" srcOrd="11" destOrd="0" presId="urn:microsoft.com/office/officeart/2005/8/layout/radial6"/>
    <dgm:cxn modelId="{96D4CECB-0B54-4D2D-A4AB-58A8F894D8C6}" type="presParOf" srcId="{03A8F04F-22E6-44D7-9853-13B5A2E01AD6}" destId="{EF9E92D9-2525-49A9-838E-94E9F26CDD4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58ED43B-51D1-4AE4-A1B7-19F59CDBF30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C0CAF1F-11A0-4C89-BAAB-662BAC37F5DE}">
      <dgm:prSet phldrT="[文字]"/>
      <dgm:spPr/>
      <dgm:t>
        <a:bodyPr/>
        <a:lstStyle/>
        <a:p>
          <a:r>
            <a:rPr lang="en-US" altLang="zh-TW" dirty="0" smtClean="0"/>
            <a:t>Plan</a:t>
          </a:r>
          <a:endParaRPr lang="zh-TW" altLang="en-US" dirty="0"/>
        </a:p>
      </dgm:t>
    </dgm:pt>
    <dgm:pt modelId="{81EEAE7E-A97B-48E2-AB09-A524467E1E75}" type="parTrans" cxnId="{7FD8025F-5A83-43A7-9C5C-E01DE90EFBD3}">
      <dgm:prSet/>
      <dgm:spPr/>
      <dgm:t>
        <a:bodyPr/>
        <a:lstStyle/>
        <a:p>
          <a:endParaRPr lang="zh-TW" altLang="en-US"/>
        </a:p>
      </dgm:t>
    </dgm:pt>
    <dgm:pt modelId="{C61D91A6-4FD4-4732-9D15-BCE0EC59A5FB}" type="sibTrans" cxnId="{7FD8025F-5A83-43A7-9C5C-E01DE90EFBD3}">
      <dgm:prSet/>
      <dgm:spPr/>
      <dgm:t>
        <a:bodyPr/>
        <a:lstStyle/>
        <a:p>
          <a:endParaRPr lang="zh-TW" altLang="en-US"/>
        </a:p>
      </dgm:t>
    </dgm:pt>
    <dgm:pt modelId="{3FF3011D-3854-472E-A956-513DD0543ABF}">
      <dgm:prSet phldrT="[文字]"/>
      <dgm:spPr/>
      <dgm:t>
        <a:bodyPr/>
        <a:lstStyle/>
        <a:p>
          <a:r>
            <a:rPr lang="en-US" altLang="zh-TW" dirty="0" smtClean="0"/>
            <a:t>Check</a:t>
          </a:r>
          <a:endParaRPr lang="zh-TW" altLang="en-US" dirty="0"/>
        </a:p>
      </dgm:t>
    </dgm:pt>
    <dgm:pt modelId="{4617B9DC-1966-4C96-9A6D-0E37EE9D2D03}" type="parTrans" cxnId="{4154B3D6-6AE3-46E2-A21B-A023B9ADCDA3}">
      <dgm:prSet/>
      <dgm:spPr/>
      <dgm:t>
        <a:bodyPr/>
        <a:lstStyle/>
        <a:p>
          <a:endParaRPr lang="zh-TW" altLang="en-US"/>
        </a:p>
      </dgm:t>
    </dgm:pt>
    <dgm:pt modelId="{4DC61BFC-FAAB-4988-AC66-B80F1DDE7834}" type="sibTrans" cxnId="{4154B3D6-6AE3-46E2-A21B-A023B9ADCDA3}">
      <dgm:prSet/>
      <dgm:spPr/>
      <dgm:t>
        <a:bodyPr/>
        <a:lstStyle/>
        <a:p>
          <a:endParaRPr lang="zh-TW" altLang="en-US"/>
        </a:p>
      </dgm:t>
    </dgm:pt>
    <dgm:pt modelId="{D304C1F1-61A7-4611-8D88-BE75650220CF}">
      <dgm:prSet phldrT="[文字]"/>
      <dgm:spPr/>
      <dgm:t>
        <a:bodyPr/>
        <a:lstStyle/>
        <a:p>
          <a:r>
            <a:rPr lang="en-US" altLang="zh-TW" dirty="0" smtClean="0"/>
            <a:t>Action</a:t>
          </a:r>
          <a:endParaRPr lang="zh-TW" altLang="en-US" dirty="0"/>
        </a:p>
      </dgm:t>
    </dgm:pt>
    <dgm:pt modelId="{0BB80030-00DA-4758-B372-156C751134F0}" type="parTrans" cxnId="{29AFBB50-A15B-4913-8859-A31BBA196859}">
      <dgm:prSet/>
      <dgm:spPr/>
      <dgm:t>
        <a:bodyPr/>
        <a:lstStyle/>
        <a:p>
          <a:endParaRPr lang="zh-TW" altLang="en-US"/>
        </a:p>
      </dgm:t>
    </dgm:pt>
    <dgm:pt modelId="{32824B07-07B8-4872-A0FD-FDC749B9C886}" type="sibTrans" cxnId="{29AFBB50-A15B-4913-8859-A31BBA196859}">
      <dgm:prSet/>
      <dgm:spPr/>
      <dgm:t>
        <a:bodyPr/>
        <a:lstStyle/>
        <a:p>
          <a:endParaRPr lang="zh-TW" altLang="en-US"/>
        </a:p>
      </dgm:t>
    </dgm:pt>
    <dgm:pt modelId="{C382E9CF-FA1F-4B2D-A89E-1085C4B27684}">
      <dgm:prSet/>
      <dgm:spPr/>
      <dgm:t>
        <a:bodyPr/>
        <a:lstStyle/>
        <a:p>
          <a:r>
            <a:rPr lang="en-US" altLang="zh-TW" dirty="0" smtClean="0"/>
            <a:t>Do</a:t>
          </a:r>
          <a:endParaRPr lang="zh-TW" altLang="en-US" dirty="0"/>
        </a:p>
      </dgm:t>
    </dgm:pt>
    <dgm:pt modelId="{BEACFC5D-8D5E-4285-B0F8-E2A5D2B6C25F}" type="parTrans" cxnId="{5E2E456B-7B00-4D49-9ADF-EF7800758175}">
      <dgm:prSet/>
      <dgm:spPr/>
      <dgm:t>
        <a:bodyPr/>
        <a:lstStyle/>
        <a:p>
          <a:endParaRPr lang="zh-TW" altLang="en-US"/>
        </a:p>
      </dgm:t>
    </dgm:pt>
    <dgm:pt modelId="{CFB63540-B220-41FA-8829-596192555D0A}" type="sibTrans" cxnId="{5E2E456B-7B00-4D49-9ADF-EF7800758175}">
      <dgm:prSet/>
      <dgm:spPr/>
      <dgm:t>
        <a:bodyPr/>
        <a:lstStyle/>
        <a:p>
          <a:endParaRPr lang="zh-TW" altLang="en-US"/>
        </a:p>
      </dgm:t>
    </dgm:pt>
    <dgm:pt modelId="{CF1B4B43-98C7-42D2-9615-D446D88706AA}" type="pres">
      <dgm:prSet presAssocID="{A58ED43B-51D1-4AE4-A1B7-19F59CDBF302}" presName="Name0" presStyleCnt="0">
        <dgm:presLayoutVars>
          <dgm:dir/>
          <dgm:resizeHandles val="exact"/>
        </dgm:presLayoutVars>
      </dgm:prSet>
      <dgm:spPr/>
    </dgm:pt>
    <dgm:pt modelId="{5A71CDB5-1F8E-4AF8-AFF4-48E2280532AF}" type="pres">
      <dgm:prSet presAssocID="{9C0CAF1F-11A0-4C89-BAAB-662BAC37F5D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8F79C19-6035-4C70-89E8-416B9FBC2EF6}" type="pres">
      <dgm:prSet presAssocID="{C61D91A6-4FD4-4732-9D15-BCE0EC59A5FB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1CE2D7D4-A271-4581-B65F-5330B63871F9}" type="pres">
      <dgm:prSet presAssocID="{C61D91A6-4FD4-4732-9D15-BCE0EC59A5FB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583B45E9-5E40-4186-8A70-B0B0777C63C0}" type="pres">
      <dgm:prSet presAssocID="{C382E9CF-FA1F-4B2D-A89E-1085C4B2768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EA9C47-981E-4933-AB67-26EBF880BB23}" type="pres">
      <dgm:prSet presAssocID="{CFB63540-B220-41FA-8829-596192555D0A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048FA7BF-571F-4016-BC06-2CCA3DC71854}" type="pres">
      <dgm:prSet presAssocID="{CFB63540-B220-41FA-8829-596192555D0A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36AA4BC6-FDC0-4239-9C35-B1F740847BB5}" type="pres">
      <dgm:prSet presAssocID="{3FF3011D-3854-472E-A956-513DD0543AB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A5C2B29-DF69-4019-AAB2-621E52222C05}" type="pres">
      <dgm:prSet presAssocID="{4DC61BFC-FAAB-4988-AC66-B80F1DDE7834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C8A171BF-4094-40B0-87D5-46D7D6AABD6D}" type="pres">
      <dgm:prSet presAssocID="{4DC61BFC-FAAB-4988-AC66-B80F1DDE7834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  <dgm:pt modelId="{FBC44BEE-61E0-440D-9AF5-536CF59B9C16}" type="pres">
      <dgm:prSet presAssocID="{D304C1F1-61A7-4611-8D88-BE75650220C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42D8E50-509D-4084-A0D8-EC76AEA34B2B}" type="presOf" srcId="{4DC61BFC-FAAB-4988-AC66-B80F1DDE7834}" destId="{6A5C2B29-DF69-4019-AAB2-621E52222C05}" srcOrd="0" destOrd="0" presId="urn:microsoft.com/office/officeart/2005/8/layout/process1"/>
    <dgm:cxn modelId="{5286FDF1-EC5F-47D8-9C05-01154E09E3E5}" type="presOf" srcId="{CFB63540-B220-41FA-8829-596192555D0A}" destId="{048FA7BF-571F-4016-BC06-2CCA3DC71854}" srcOrd="1" destOrd="0" presId="urn:microsoft.com/office/officeart/2005/8/layout/process1"/>
    <dgm:cxn modelId="{5E2E456B-7B00-4D49-9ADF-EF7800758175}" srcId="{A58ED43B-51D1-4AE4-A1B7-19F59CDBF302}" destId="{C382E9CF-FA1F-4B2D-A89E-1085C4B27684}" srcOrd="1" destOrd="0" parTransId="{BEACFC5D-8D5E-4285-B0F8-E2A5D2B6C25F}" sibTransId="{CFB63540-B220-41FA-8829-596192555D0A}"/>
    <dgm:cxn modelId="{4154B3D6-6AE3-46E2-A21B-A023B9ADCDA3}" srcId="{A58ED43B-51D1-4AE4-A1B7-19F59CDBF302}" destId="{3FF3011D-3854-472E-A956-513DD0543ABF}" srcOrd="2" destOrd="0" parTransId="{4617B9DC-1966-4C96-9A6D-0E37EE9D2D03}" sibTransId="{4DC61BFC-FAAB-4988-AC66-B80F1DDE7834}"/>
    <dgm:cxn modelId="{ABC2BE58-10E0-42BF-AE9B-A385E26C4D75}" type="presOf" srcId="{C382E9CF-FA1F-4B2D-A89E-1085C4B27684}" destId="{583B45E9-5E40-4186-8A70-B0B0777C63C0}" srcOrd="0" destOrd="0" presId="urn:microsoft.com/office/officeart/2005/8/layout/process1"/>
    <dgm:cxn modelId="{5C1FE261-BE27-4C6C-AAFA-E37B47716E01}" type="presOf" srcId="{C61D91A6-4FD4-4732-9D15-BCE0EC59A5FB}" destId="{D8F79C19-6035-4C70-89E8-416B9FBC2EF6}" srcOrd="0" destOrd="0" presId="urn:microsoft.com/office/officeart/2005/8/layout/process1"/>
    <dgm:cxn modelId="{677E4A69-A6A5-40D0-A2E3-FA07491E5E38}" type="presOf" srcId="{4DC61BFC-FAAB-4988-AC66-B80F1DDE7834}" destId="{C8A171BF-4094-40B0-87D5-46D7D6AABD6D}" srcOrd="1" destOrd="0" presId="urn:microsoft.com/office/officeart/2005/8/layout/process1"/>
    <dgm:cxn modelId="{7FD8025F-5A83-43A7-9C5C-E01DE90EFBD3}" srcId="{A58ED43B-51D1-4AE4-A1B7-19F59CDBF302}" destId="{9C0CAF1F-11A0-4C89-BAAB-662BAC37F5DE}" srcOrd="0" destOrd="0" parTransId="{81EEAE7E-A97B-48E2-AB09-A524467E1E75}" sibTransId="{C61D91A6-4FD4-4732-9D15-BCE0EC59A5FB}"/>
    <dgm:cxn modelId="{30E998FE-6121-488D-8727-B7022AE1F8A9}" type="presOf" srcId="{A58ED43B-51D1-4AE4-A1B7-19F59CDBF302}" destId="{CF1B4B43-98C7-42D2-9615-D446D88706AA}" srcOrd="0" destOrd="0" presId="urn:microsoft.com/office/officeart/2005/8/layout/process1"/>
    <dgm:cxn modelId="{16943F7E-A15C-4588-B160-EA0D6858F23C}" type="presOf" srcId="{CFB63540-B220-41FA-8829-596192555D0A}" destId="{19EA9C47-981E-4933-AB67-26EBF880BB23}" srcOrd="0" destOrd="0" presId="urn:microsoft.com/office/officeart/2005/8/layout/process1"/>
    <dgm:cxn modelId="{69E954EA-BFA7-45E2-AD02-99D1AFDF381F}" type="presOf" srcId="{3FF3011D-3854-472E-A956-513DD0543ABF}" destId="{36AA4BC6-FDC0-4239-9C35-B1F740847BB5}" srcOrd="0" destOrd="0" presId="urn:microsoft.com/office/officeart/2005/8/layout/process1"/>
    <dgm:cxn modelId="{109976D7-F7A9-4090-84C1-D451B0909925}" type="presOf" srcId="{C61D91A6-4FD4-4732-9D15-BCE0EC59A5FB}" destId="{1CE2D7D4-A271-4581-B65F-5330B63871F9}" srcOrd="1" destOrd="0" presId="urn:microsoft.com/office/officeart/2005/8/layout/process1"/>
    <dgm:cxn modelId="{4B4C3D41-5073-4879-9725-58FFF26CB111}" type="presOf" srcId="{D304C1F1-61A7-4611-8D88-BE75650220CF}" destId="{FBC44BEE-61E0-440D-9AF5-536CF59B9C16}" srcOrd="0" destOrd="0" presId="urn:microsoft.com/office/officeart/2005/8/layout/process1"/>
    <dgm:cxn modelId="{29AFBB50-A15B-4913-8859-A31BBA196859}" srcId="{A58ED43B-51D1-4AE4-A1B7-19F59CDBF302}" destId="{D304C1F1-61A7-4611-8D88-BE75650220CF}" srcOrd="3" destOrd="0" parTransId="{0BB80030-00DA-4758-B372-156C751134F0}" sibTransId="{32824B07-07B8-4872-A0FD-FDC749B9C886}"/>
    <dgm:cxn modelId="{04F823DD-4B1F-4D0C-A20C-B74AD17F9DB3}" type="presOf" srcId="{9C0CAF1F-11A0-4C89-BAAB-662BAC37F5DE}" destId="{5A71CDB5-1F8E-4AF8-AFF4-48E2280532AF}" srcOrd="0" destOrd="0" presId="urn:microsoft.com/office/officeart/2005/8/layout/process1"/>
    <dgm:cxn modelId="{47C0B8F8-51DD-4AD6-97E7-5DEF98621785}" type="presParOf" srcId="{CF1B4B43-98C7-42D2-9615-D446D88706AA}" destId="{5A71CDB5-1F8E-4AF8-AFF4-48E2280532AF}" srcOrd="0" destOrd="0" presId="urn:microsoft.com/office/officeart/2005/8/layout/process1"/>
    <dgm:cxn modelId="{AB825727-5E25-45EF-837B-3C5A0D07A728}" type="presParOf" srcId="{CF1B4B43-98C7-42D2-9615-D446D88706AA}" destId="{D8F79C19-6035-4C70-89E8-416B9FBC2EF6}" srcOrd="1" destOrd="0" presId="urn:microsoft.com/office/officeart/2005/8/layout/process1"/>
    <dgm:cxn modelId="{68929B43-7F5C-4988-AE19-AE446A9C886A}" type="presParOf" srcId="{D8F79C19-6035-4C70-89E8-416B9FBC2EF6}" destId="{1CE2D7D4-A271-4581-B65F-5330B63871F9}" srcOrd="0" destOrd="0" presId="urn:microsoft.com/office/officeart/2005/8/layout/process1"/>
    <dgm:cxn modelId="{EAD93ECC-041B-4513-9759-A48E2CEB8D57}" type="presParOf" srcId="{CF1B4B43-98C7-42D2-9615-D446D88706AA}" destId="{583B45E9-5E40-4186-8A70-B0B0777C63C0}" srcOrd="2" destOrd="0" presId="urn:microsoft.com/office/officeart/2005/8/layout/process1"/>
    <dgm:cxn modelId="{A71BE8AF-5CF0-4A32-840D-7B75911734B9}" type="presParOf" srcId="{CF1B4B43-98C7-42D2-9615-D446D88706AA}" destId="{19EA9C47-981E-4933-AB67-26EBF880BB23}" srcOrd="3" destOrd="0" presId="urn:microsoft.com/office/officeart/2005/8/layout/process1"/>
    <dgm:cxn modelId="{4E5A5E68-4148-47B6-8A34-AA8574CC9A67}" type="presParOf" srcId="{19EA9C47-981E-4933-AB67-26EBF880BB23}" destId="{048FA7BF-571F-4016-BC06-2CCA3DC71854}" srcOrd="0" destOrd="0" presId="urn:microsoft.com/office/officeart/2005/8/layout/process1"/>
    <dgm:cxn modelId="{D7EC2239-E5C6-4F13-8FEF-493C2BFA0133}" type="presParOf" srcId="{CF1B4B43-98C7-42D2-9615-D446D88706AA}" destId="{36AA4BC6-FDC0-4239-9C35-B1F740847BB5}" srcOrd="4" destOrd="0" presId="urn:microsoft.com/office/officeart/2005/8/layout/process1"/>
    <dgm:cxn modelId="{8C2494AC-FAF8-40D9-AC19-5C8C9C664290}" type="presParOf" srcId="{CF1B4B43-98C7-42D2-9615-D446D88706AA}" destId="{6A5C2B29-DF69-4019-AAB2-621E52222C05}" srcOrd="5" destOrd="0" presId="urn:microsoft.com/office/officeart/2005/8/layout/process1"/>
    <dgm:cxn modelId="{AC4CE4AF-9FC0-45CD-987D-0C6F05658975}" type="presParOf" srcId="{6A5C2B29-DF69-4019-AAB2-621E52222C05}" destId="{C8A171BF-4094-40B0-87D5-46D7D6AABD6D}" srcOrd="0" destOrd="0" presId="urn:microsoft.com/office/officeart/2005/8/layout/process1"/>
    <dgm:cxn modelId="{B377388F-3746-4C0F-B9B3-122262E3A444}" type="presParOf" srcId="{CF1B4B43-98C7-42D2-9615-D446D88706AA}" destId="{FBC44BEE-61E0-440D-9AF5-536CF59B9C1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EB25D2-2392-472D-82A7-03AAD32C49E3}" type="doc">
      <dgm:prSet loTypeId="urn:microsoft.com/office/officeart/2005/8/layout/arrow2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D12BE7C-F37A-4F21-9BAF-452F87751C2B}">
      <dgm:prSet phldrT="[文字]" custT="1"/>
      <dgm:spPr/>
      <dgm:t>
        <a:bodyPr/>
        <a:lstStyle/>
        <a:p>
          <a:endParaRPr lang="zh-TW" altLang="en-US" sz="2400" b="1" baseline="0" dirty="0">
            <a:latin typeface="新細明體-ExtB" panose="02020500000000000000" pitchFamily="18" charset="-120"/>
            <a:ea typeface="新細明體-ExtB" panose="02020500000000000000" pitchFamily="18" charset="-120"/>
          </a:endParaRPr>
        </a:p>
      </dgm:t>
    </dgm:pt>
    <dgm:pt modelId="{8B562932-9D99-4779-9E66-46EC2A03F986}" type="parTrans" cxnId="{12483240-CF2B-48EC-A8E2-37D6C1FD32FA}">
      <dgm:prSet/>
      <dgm:spPr/>
      <dgm:t>
        <a:bodyPr/>
        <a:lstStyle/>
        <a:p>
          <a:endParaRPr lang="zh-TW" altLang="en-US"/>
        </a:p>
      </dgm:t>
    </dgm:pt>
    <dgm:pt modelId="{B00CE97E-0F1C-49AF-9988-75AD2C2D594D}" type="sibTrans" cxnId="{12483240-CF2B-48EC-A8E2-37D6C1FD32FA}">
      <dgm:prSet/>
      <dgm:spPr/>
      <dgm:t>
        <a:bodyPr/>
        <a:lstStyle/>
        <a:p>
          <a:endParaRPr lang="zh-TW" altLang="en-US"/>
        </a:p>
      </dgm:t>
    </dgm:pt>
    <dgm:pt modelId="{F6C3B6A3-97D0-461A-8D35-9099C18F50F6}">
      <dgm:prSet phldrT="[文字]" custT="1"/>
      <dgm:spPr/>
      <dgm:t>
        <a:bodyPr/>
        <a:lstStyle/>
        <a:p>
          <a:endParaRPr lang="zh-TW" altLang="en-US" sz="2400" b="1" baseline="0" dirty="0">
            <a:latin typeface="新細明體-ExtB" panose="02020500000000000000" pitchFamily="18" charset="-120"/>
            <a:ea typeface="新細明體-ExtB" panose="02020500000000000000" pitchFamily="18" charset="-120"/>
          </a:endParaRPr>
        </a:p>
      </dgm:t>
    </dgm:pt>
    <dgm:pt modelId="{35D3FC13-1CC8-44BD-923D-9F2CCC928CC0}" type="parTrans" cxnId="{97CFBE39-93BF-478F-92B4-438F07BB9AFD}">
      <dgm:prSet/>
      <dgm:spPr/>
      <dgm:t>
        <a:bodyPr/>
        <a:lstStyle/>
        <a:p>
          <a:endParaRPr lang="zh-TW" altLang="en-US"/>
        </a:p>
      </dgm:t>
    </dgm:pt>
    <dgm:pt modelId="{ED5D66E9-97BB-4B3E-B544-7ACADDCABBB1}" type="sibTrans" cxnId="{97CFBE39-93BF-478F-92B4-438F07BB9AFD}">
      <dgm:prSet/>
      <dgm:spPr/>
      <dgm:t>
        <a:bodyPr/>
        <a:lstStyle/>
        <a:p>
          <a:endParaRPr lang="zh-TW" altLang="en-US"/>
        </a:p>
      </dgm:t>
    </dgm:pt>
    <dgm:pt modelId="{87825B2C-FBD1-4E1B-A3F8-2FD168BA82ED}">
      <dgm:prSet phldrT="[文字]" custT="1"/>
      <dgm:spPr/>
      <dgm:t>
        <a:bodyPr/>
        <a:lstStyle/>
        <a:p>
          <a:endParaRPr lang="zh-TW" altLang="en-US" sz="2400" b="1" baseline="0" dirty="0">
            <a:latin typeface="新細明體-ExtB" panose="02020500000000000000" pitchFamily="18" charset="-120"/>
            <a:ea typeface="新細明體-ExtB" panose="02020500000000000000" pitchFamily="18" charset="-120"/>
          </a:endParaRPr>
        </a:p>
      </dgm:t>
    </dgm:pt>
    <dgm:pt modelId="{4D18B5E4-A530-48F2-A37A-4B0DA45B511A}" type="parTrans" cxnId="{7C708027-C917-42FC-B71E-593B466D614D}">
      <dgm:prSet/>
      <dgm:spPr/>
      <dgm:t>
        <a:bodyPr/>
        <a:lstStyle/>
        <a:p>
          <a:endParaRPr lang="zh-TW" altLang="en-US"/>
        </a:p>
      </dgm:t>
    </dgm:pt>
    <dgm:pt modelId="{D70F4180-822E-49BE-B22D-973E7D62F6DE}" type="sibTrans" cxnId="{7C708027-C917-42FC-B71E-593B466D614D}">
      <dgm:prSet/>
      <dgm:spPr/>
      <dgm:t>
        <a:bodyPr/>
        <a:lstStyle/>
        <a:p>
          <a:endParaRPr lang="zh-TW" altLang="en-US"/>
        </a:p>
      </dgm:t>
    </dgm:pt>
    <dgm:pt modelId="{D220EB18-0475-4F1A-B804-714A0569BBA8}" type="pres">
      <dgm:prSet presAssocID="{5EEB25D2-2392-472D-82A7-03AAD32C49E3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8943FD7-E909-43D0-A5EC-935DBE6ED413}" type="pres">
      <dgm:prSet presAssocID="{5EEB25D2-2392-472D-82A7-03AAD32C49E3}" presName="arrow" presStyleLbl="bgShp" presStyleIdx="0" presStyleCnt="1" custLinFactNeighborX="-4311" custLinFactNeighborY="-767"/>
      <dgm:spPr/>
      <dgm:t>
        <a:bodyPr/>
        <a:lstStyle/>
        <a:p>
          <a:endParaRPr lang="zh-TW" altLang="en-US"/>
        </a:p>
      </dgm:t>
    </dgm:pt>
    <dgm:pt modelId="{851F1B17-9C18-4ACD-AE53-FCF3FE8D2347}" type="pres">
      <dgm:prSet presAssocID="{5EEB25D2-2392-472D-82A7-03AAD32C49E3}" presName="arrowDiagram3" presStyleCnt="0"/>
      <dgm:spPr/>
      <dgm:t>
        <a:bodyPr/>
        <a:lstStyle/>
        <a:p>
          <a:endParaRPr lang="zh-TW" altLang="en-US"/>
        </a:p>
      </dgm:t>
    </dgm:pt>
    <dgm:pt modelId="{C6BB1F4B-685F-40C6-AFEB-9A9A55A98C45}" type="pres">
      <dgm:prSet presAssocID="{3D12BE7C-F37A-4F21-9BAF-452F87751C2B}" presName="bullet3a" presStyleLbl="node1" presStyleIdx="0" presStyleCnt="3" custLinFactX="-80418" custLinFactNeighborX="-100000" custLinFactNeighborY="-28891"/>
      <dgm:spPr/>
      <dgm:t>
        <a:bodyPr/>
        <a:lstStyle/>
        <a:p>
          <a:endParaRPr lang="zh-TW" altLang="en-US"/>
        </a:p>
      </dgm:t>
    </dgm:pt>
    <dgm:pt modelId="{FAD0C047-EAEC-4AED-8B1B-A3858D9FD562}" type="pres">
      <dgm:prSet presAssocID="{3D12BE7C-F37A-4F21-9BAF-452F87751C2B}" presName="textBox3a" presStyleLbl="revTx" presStyleIdx="0" presStyleCnt="3" custLinFactNeighborX="-9232" custLinFactNeighborY="-605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F14DC8-9EEE-477B-944B-1ABBFC6F9415}" type="pres">
      <dgm:prSet presAssocID="{F6C3B6A3-97D0-461A-8D35-9099C18F50F6}" presName="bullet3b" presStyleLbl="node1" presStyleIdx="1" presStyleCnt="3" custLinFactX="-57580" custLinFactNeighborX="-100000" custLinFactNeighborY="37315"/>
      <dgm:spPr/>
      <dgm:t>
        <a:bodyPr/>
        <a:lstStyle/>
        <a:p>
          <a:endParaRPr lang="zh-TW" altLang="en-US"/>
        </a:p>
      </dgm:t>
    </dgm:pt>
    <dgm:pt modelId="{9B136964-4586-4EFF-83D3-0A0C3E6E1B83}" type="pres">
      <dgm:prSet presAssocID="{F6C3B6A3-97D0-461A-8D35-9099C18F50F6}" presName="textBox3b" presStyleLbl="revTx" presStyleIdx="1" presStyleCnt="3" custScaleY="63388" custLinFactNeighborX="-22454" custLinFactNeighborY="-142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DF68C6-7808-494C-B572-1353F51692FE}" type="pres">
      <dgm:prSet presAssocID="{87825B2C-FBD1-4E1B-A3F8-2FD168BA82ED}" presName="bullet3c" presStyleLbl="node1" presStyleIdx="2" presStyleCnt="3" custScaleX="135766" custScaleY="135765" custLinFactX="100000" custLinFactNeighborX="168543" custLinFactNeighborY="-76632"/>
      <dgm:spPr>
        <a:solidFill>
          <a:srgbClr val="FF0000"/>
        </a:solidFill>
      </dgm:spPr>
      <dgm:t>
        <a:bodyPr/>
        <a:lstStyle/>
        <a:p>
          <a:endParaRPr lang="zh-TW" altLang="en-US"/>
        </a:p>
      </dgm:t>
    </dgm:pt>
    <dgm:pt modelId="{D2ADD538-F8D8-4C5F-8BC8-08A3EDC35CC5}" type="pres">
      <dgm:prSet presAssocID="{87825B2C-FBD1-4E1B-A3F8-2FD168BA82ED}" presName="textBox3c" presStyleLbl="revTx" presStyleIdx="2" presStyleCnt="3" custScaleX="114266" custScaleY="61596" custLinFactNeighborX="-39130" custLinFactNeighborY="141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A58C97A-C4F3-40F5-A31D-27F8C520DA1C}" type="presOf" srcId="{87825B2C-FBD1-4E1B-A3F8-2FD168BA82ED}" destId="{D2ADD538-F8D8-4C5F-8BC8-08A3EDC35CC5}" srcOrd="0" destOrd="0" presId="urn:microsoft.com/office/officeart/2005/8/layout/arrow2"/>
    <dgm:cxn modelId="{6E3C5C10-631D-4F0A-A9F2-AFB3FE204B46}" type="presOf" srcId="{F6C3B6A3-97D0-461A-8D35-9099C18F50F6}" destId="{9B136964-4586-4EFF-83D3-0A0C3E6E1B83}" srcOrd="0" destOrd="0" presId="urn:microsoft.com/office/officeart/2005/8/layout/arrow2"/>
    <dgm:cxn modelId="{7C708027-C917-42FC-B71E-593B466D614D}" srcId="{5EEB25D2-2392-472D-82A7-03AAD32C49E3}" destId="{87825B2C-FBD1-4E1B-A3F8-2FD168BA82ED}" srcOrd="2" destOrd="0" parTransId="{4D18B5E4-A530-48F2-A37A-4B0DA45B511A}" sibTransId="{D70F4180-822E-49BE-B22D-973E7D62F6DE}"/>
    <dgm:cxn modelId="{6AD3DEFB-CD4D-4292-9CAD-55C78DAC22E1}" type="presOf" srcId="{5EEB25D2-2392-472D-82A7-03AAD32C49E3}" destId="{D220EB18-0475-4F1A-B804-714A0569BBA8}" srcOrd="0" destOrd="0" presId="urn:microsoft.com/office/officeart/2005/8/layout/arrow2"/>
    <dgm:cxn modelId="{99C9AF91-7274-4329-898C-F30C415AC79A}" type="presOf" srcId="{3D12BE7C-F37A-4F21-9BAF-452F87751C2B}" destId="{FAD0C047-EAEC-4AED-8B1B-A3858D9FD562}" srcOrd="0" destOrd="0" presId="urn:microsoft.com/office/officeart/2005/8/layout/arrow2"/>
    <dgm:cxn modelId="{12483240-CF2B-48EC-A8E2-37D6C1FD32FA}" srcId="{5EEB25D2-2392-472D-82A7-03AAD32C49E3}" destId="{3D12BE7C-F37A-4F21-9BAF-452F87751C2B}" srcOrd="0" destOrd="0" parTransId="{8B562932-9D99-4779-9E66-46EC2A03F986}" sibTransId="{B00CE97E-0F1C-49AF-9988-75AD2C2D594D}"/>
    <dgm:cxn modelId="{97CFBE39-93BF-478F-92B4-438F07BB9AFD}" srcId="{5EEB25D2-2392-472D-82A7-03AAD32C49E3}" destId="{F6C3B6A3-97D0-461A-8D35-9099C18F50F6}" srcOrd="1" destOrd="0" parTransId="{35D3FC13-1CC8-44BD-923D-9F2CCC928CC0}" sibTransId="{ED5D66E9-97BB-4B3E-B544-7ACADDCABBB1}"/>
    <dgm:cxn modelId="{D0D3C383-7E57-48AB-AF42-224E9414631C}" type="presParOf" srcId="{D220EB18-0475-4F1A-B804-714A0569BBA8}" destId="{88943FD7-E909-43D0-A5EC-935DBE6ED413}" srcOrd="0" destOrd="0" presId="urn:microsoft.com/office/officeart/2005/8/layout/arrow2"/>
    <dgm:cxn modelId="{5DAC3067-6681-4C22-B278-3CED8A5A6CDB}" type="presParOf" srcId="{D220EB18-0475-4F1A-B804-714A0569BBA8}" destId="{851F1B17-9C18-4ACD-AE53-FCF3FE8D2347}" srcOrd="1" destOrd="0" presId="urn:microsoft.com/office/officeart/2005/8/layout/arrow2"/>
    <dgm:cxn modelId="{2E53598B-0822-4FFA-8008-C008F7CABB32}" type="presParOf" srcId="{851F1B17-9C18-4ACD-AE53-FCF3FE8D2347}" destId="{C6BB1F4B-685F-40C6-AFEB-9A9A55A98C45}" srcOrd="0" destOrd="0" presId="urn:microsoft.com/office/officeart/2005/8/layout/arrow2"/>
    <dgm:cxn modelId="{3B94280A-92EF-4980-9CAC-5464D4F52ED2}" type="presParOf" srcId="{851F1B17-9C18-4ACD-AE53-FCF3FE8D2347}" destId="{FAD0C047-EAEC-4AED-8B1B-A3858D9FD562}" srcOrd="1" destOrd="0" presId="urn:microsoft.com/office/officeart/2005/8/layout/arrow2"/>
    <dgm:cxn modelId="{55FD9A2C-73DB-453A-AFD3-1B53B29FAB42}" type="presParOf" srcId="{851F1B17-9C18-4ACD-AE53-FCF3FE8D2347}" destId="{9AF14DC8-9EEE-477B-944B-1ABBFC6F9415}" srcOrd="2" destOrd="0" presId="urn:microsoft.com/office/officeart/2005/8/layout/arrow2"/>
    <dgm:cxn modelId="{CB471621-D662-436A-83AE-26A65634980D}" type="presParOf" srcId="{851F1B17-9C18-4ACD-AE53-FCF3FE8D2347}" destId="{9B136964-4586-4EFF-83D3-0A0C3E6E1B83}" srcOrd="3" destOrd="0" presId="urn:microsoft.com/office/officeart/2005/8/layout/arrow2"/>
    <dgm:cxn modelId="{9888CA00-62EF-4361-837A-8AE195E60BAC}" type="presParOf" srcId="{851F1B17-9C18-4ACD-AE53-FCF3FE8D2347}" destId="{0DDF68C6-7808-494C-B572-1353F51692FE}" srcOrd="4" destOrd="0" presId="urn:microsoft.com/office/officeart/2005/8/layout/arrow2"/>
    <dgm:cxn modelId="{31431E06-7A8C-455B-AD07-49DD1BF33728}" type="presParOf" srcId="{851F1B17-9C18-4ACD-AE53-FCF3FE8D2347}" destId="{D2ADD538-F8D8-4C5F-8BC8-08A3EDC35CC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5E8051-1776-4363-97FC-D95069B8FD2F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BF0864A-E93A-462E-A149-D45E9E3761EB}">
      <dgm:prSet phldrT="[文字]"/>
      <dgm:spPr/>
      <dgm:t>
        <a:bodyPr/>
        <a:lstStyle/>
        <a:p>
          <a:r>
            <a:rPr lang="zh-TW" altLang="en-US" dirty="0" smtClean="0"/>
            <a:t>過去成果</a:t>
          </a:r>
          <a:endParaRPr lang="zh-TW" altLang="en-US" dirty="0"/>
        </a:p>
      </dgm:t>
    </dgm:pt>
    <dgm:pt modelId="{82CF0BDF-D927-4908-A830-C64A3D0E3203}" type="par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71FAA450-D652-46F7-AF77-33EA9990175F}" type="sib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9BA7A7FD-9838-4AB9-928C-910735B139A4}">
      <dgm:prSet phldrT="[文字]"/>
      <dgm:spPr/>
      <dgm:t>
        <a:bodyPr/>
        <a:lstStyle/>
        <a:p>
          <a:r>
            <a:rPr lang="zh-TW" altLang="en-US" dirty="0" smtClean="0"/>
            <a:t>影響層面</a:t>
          </a:r>
          <a:endParaRPr lang="zh-TW" altLang="en-US" dirty="0"/>
        </a:p>
      </dgm:t>
    </dgm:pt>
    <dgm:pt modelId="{A6B54F82-BB0C-4C3F-9741-D1A2B61E06F9}" type="par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DB4017DB-247A-4A36-B4D6-17FBCE7B7C91}" type="sib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AF0710A5-0594-4CBB-ABF8-F1F710F5189F}">
      <dgm:prSet phldrT="[文字]"/>
      <dgm:spPr/>
      <dgm:t>
        <a:bodyPr/>
        <a:lstStyle/>
        <a:p>
          <a:r>
            <a:rPr lang="zh-TW" altLang="en-US" dirty="0" smtClean="0"/>
            <a:t>思考策略</a:t>
          </a:r>
          <a:endParaRPr lang="zh-TW" altLang="en-US" dirty="0"/>
        </a:p>
      </dgm:t>
    </dgm:pt>
    <dgm:pt modelId="{D498F50C-0275-4B40-A31E-21A177513823}" type="par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F3D79219-EF02-4D3B-B4AC-F39D24AD5A76}" type="sib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8720E6DD-8D95-4FE7-A263-3149361B98A9}">
      <dgm:prSet phldrT="[文字]"/>
      <dgm:spPr/>
      <dgm:t>
        <a:bodyPr/>
        <a:lstStyle/>
        <a:p>
          <a:r>
            <a:rPr lang="zh-TW" altLang="en-US" dirty="0" smtClean="0"/>
            <a:t>未來努力的方向</a:t>
          </a:r>
          <a:endParaRPr lang="zh-TW" altLang="en-US" dirty="0"/>
        </a:p>
      </dgm:t>
    </dgm:pt>
    <dgm:pt modelId="{48742FAB-F221-4B54-9767-338C11F1596E}" type="par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FDE9709-1D83-42D5-9629-FF297DCF3401}" type="sib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61340AD-6183-4FA7-82FC-BFD01F557880}" type="pres">
      <dgm:prSet presAssocID="{005E8051-1776-4363-97FC-D95069B8FD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CCE55D8-AEE3-4D50-9949-E844945331F5}" type="pres">
      <dgm:prSet presAssocID="{005E8051-1776-4363-97FC-D95069B8FD2F}" presName="ellipse" presStyleLbl="trBgShp" presStyleIdx="0" presStyleCnt="1"/>
      <dgm:spPr/>
    </dgm:pt>
    <dgm:pt modelId="{21E0D429-0378-4E5E-9BFE-654CDC8E9F6B}" type="pres">
      <dgm:prSet presAssocID="{005E8051-1776-4363-97FC-D95069B8FD2F}" presName="arrow1" presStyleLbl="fgShp" presStyleIdx="0" presStyleCnt="1"/>
      <dgm:spPr/>
    </dgm:pt>
    <dgm:pt modelId="{91AB4548-1641-4DE8-BCDC-4A1C93871E43}" type="pres">
      <dgm:prSet presAssocID="{005E8051-1776-4363-97FC-D95069B8FD2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4768D9-A015-4978-94F0-9CE318B00002}" type="pres">
      <dgm:prSet presAssocID="{9BA7A7FD-9838-4AB9-928C-910735B139A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521A77-7A86-4163-A576-911437F7652E}" type="pres">
      <dgm:prSet presAssocID="{AF0710A5-0594-4CBB-ABF8-F1F710F5189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CCCDF6-D914-4D68-AF2E-A3B0A9CDDFE2}" type="pres">
      <dgm:prSet presAssocID="{8720E6DD-8D95-4FE7-A263-3149361B98A9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EC0F45-4316-4AFC-83D4-0A047D35779A}" type="pres">
      <dgm:prSet presAssocID="{005E8051-1776-4363-97FC-D95069B8FD2F}" presName="funnel" presStyleLbl="trAlignAcc1" presStyleIdx="0" presStyleCnt="1"/>
      <dgm:spPr/>
      <dgm:t>
        <a:bodyPr/>
        <a:lstStyle/>
        <a:p>
          <a:endParaRPr lang="zh-TW" altLang="en-US"/>
        </a:p>
      </dgm:t>
    </dgm:pt>
  </dgm:ptLst>
  <dgm:cxnLst>
    <dgm:cxn modelId="{9AA80DF3-72F1-4C5C-BAA3-193EDBD1A629}" srcId="{005E8051-1776-4363-97FC-D95069B8FD2F}" destId="{9BA7A7FD-9838-4AB9-928C-910735B139A4}" srcOrd="1" destOrd="0" parTransId="{A6B54F82-BB0C-4C3F-9741-D1A2B61E06F9}" sibTransId="{DB4017DB-247A-4A36-B4D6-17FBCE7B7C91}"/>
    <dgm:cxn modelId="{A6C5F1A7-9455-4CB4-B682-C14E0A91926E}" type="presOf" srcId="{9BA7A7FD-9838-4AB9-928C-910735B139A4}" destId="{B4521A77-7A86-4163-A576-911437F7652E}" srcOrd="0" destOrd="0" presId="urn:microsoft.com/office/officeart/2005/8/layout/funnel1"/>
    <dgm:cxn modelId="{CED5E060-202C-4A20-83A6-E294E947CC1C}" type="presOf" srcId="{AF0710A5-0594-4CBB-ABF8-F1F710F5189F}" destId="{9E4768D9-A015-4978-94F0-9CE318B00002}" srcOrd="0" destOrd="0" presId="urn:microsoft.com/office/officeart/2005/8/layout/funnel1"/>
    <dgm:cxn modelId="{663527B3-EC5C-4F73-A4C9-B34C3C960196}" type="presOf" srcId="{005E8051-1776-4363-97FC-D95069B8FD2F}" destId="{661340AD-6183-4FA7-82FC-BFD01F557880}" srcOrd="0" destOrd="0" presId="urn:microsoft.com/office/officeart/2005/8/layout/funnel1"/>
    <dgm:cxn modelId="{2D43E3AF-CF87-470A-BD9D-300E38F51AAA}" type="presOf" srcId="{8720E6DD-8D95-4FE7-A263-3149361B98A9}" destId="{91AB4548-1641-4DE8-BCDC-4A1C93871E43}" srcOrd="0" destOrd="0" presId="urn:microsoft.com/office/officeart/2005/8/layout/funnel1"/>
    <dgm:cxn modelId="{9F0CB666-6643-470B-9BB2-3D05D2C59469}" srcId="{005E8051-1776-4363-97FC-D95069B8FD2F}" destId="{8720E6DD-8D95-4FE7-A263-3149361B98A9}" srcOrd="3" destOrd="0" parTransId="{48742FAB-F221-4B54-9767-338C11F1596E}" sibTransId="{6FDE9709-1D83-42D5-9629-FF297DCF3401}"/>
    <dgm:cxn modelId="{309AFEA8-B4B9-4AD1-92C8-904608C4F444}" type="presOf" srcId="{7BF0864A-E93A-462E-A149-D45E9E3761EB}" destId="{56CCCDF6-D914-4D68-AF2E-A3B0A9CDDFE2}" srcOrd="0" destOrd="0" presId="urn:microsoft.com/office/officeart/2005/8/layout/funnel1"/>
    <dgm:cxn modelId="{ADCDDBD0-E335-4F26-83AC-3B1AA0134515}" srcId="{005E8051-1776-4363-97FC-D95069B8FD2F}" destId="{AF0710A5-0594-4CBB-ABF8-F1F710F5189F}" srcOrd="2" destOrd="0" parTransId="{D498F50C-0275-4B40-A31E-21A177513823}" sibTransId="{F3D79219-EF02-4D3B-B4AC-F39D24AD5A76}"/>
    <dgm:cxn modelId="{B4AAA183-FC21-400B-B616-5ADF4C029CA5}" srcId="{005E8051-1776-4363-97FC-D95069B8FD2F}" destId="{7BF0864A-E93A-462E-A149-D45E9E3761EB}" srcOrd="0" destOrd="0" parTransId="{82CF0BDF-D927-4908-A830-C64A3D0E3203}" sibTransId="{71FAA450-D652-46F7-AF77-33EA9990175F}"/>
    <dgm:cxn modelId="{D8D5B4D5-7A99-486F-8BBE-63D2501E90C4}" type="presParOf" srcId="{661340AD-6183-4FA7-82FC-BFD01F557880}" destId="{ECCE55D8-AEE3-4D50-9949-E844945331F5}" srcOrd="0" destOrd="0" presId="urn:microsoft.com/office/officeart/2005/8/layout/funnel1"/>
    <dgm:cxn modelId="{4626DA8B-CD8E-433D-91E0-70A90049F699}" type="presParOf" srcId="{661340AD-6183-4FA7-82FC-BFD01F557880}" destId="{21E0D429-0378-4E5E-9BFE-654CDC8E9F6B}" srcOrd="1" destOrd="0" presId="urn:microsoft.com/office/officeart/2005/8/layout/funnel1"/>
    <dgm:cxn modelId="{CEAB1359-E96C-4606-B4B3-350B022EC827}" type="presParOf" srcId="{661340AD-6183-4FA7-82FC-BFD01F557880}" destId="{91AB4548-1641-4DE8-BCDC-4A1C93871E43}" srcOrd="2" destOrd="0" presId="urn:microsoft.com/office/officeart/2005/8/layout/funnel1"/>
    <dgm:cxn modelId="{761A3BA1-3E8D-4DEF-BF08-A38DBDCF75E4}" type="presParOf" srcId="{661340AD-6183-4FA7-82FC-BFD01F557880}" destId="{9E4768D9-A015-4978-94F0-9CE318B00002}" srcOrd="3" destOrd="0" presId="urn:microsoft.com/office/officeart/2005/8/layout/funnel1"/>
    <dgm:cxn modelId="{17C2CAED-1A4A-4285-BC8C-1868627C6494}" type="presParOf" srcId="{661340AD-6183-4FA7-82FC-BFD01F557880}" destId="{B4521A77-7A86-4163-A576-911437F7652E}" srcOrd="4" destOrd="0" presId="urn:microsoft.com/office/officeart/2005/8/layout/funnel1"/>
    <dgm:cxn modelId="{2CD0A291-B20B-4156-BE78-4925BB11D5D0}" type="presParOf" srcId="{661340AD-6183-4FA7-82FC-BFD01F557880}" destId="{56CCCDF6-D914-4D68-AF2E-A3B0A9CDDFE2}" srcOrd="5" destOrd="0" presId="urn:microsoft.com/office/officeart/2005/8/layout/funnel1"/>
    <dgm:cxn modelId="{DB7F0175-9C7C-4EE4-BFBC-E23F2977B010}" type="presParOf" srcId="{661340AD-6183-4FA7-82FC-BFD01F557880}" destId="{A7EC0F45-4316-4AFC-83D4-0A047D3577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5E8051-1776-4363-97FC-D95069B8FD2F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BF0864A-E93A-462E-A149-D45E9E3761EB}">
      <dgm:prSet phldrT="[文字]"/>
      <dgm:spPr/>
      <dgm:t>
        <a:bodyPr/>
        <a:lstStyle/>
        <a:p>
          <a:r>
            <a:rPr lang="zh-TW" altLang="en-US" dirty="0" smtClean="0"/>
            <a:t>過去成果</a:t>
          </a:r>
          <a:endParaRPr lang="zh-TW" altLang="en-US" dirty="0"/>
        </a:p>
      </dgm:t>
    </dgm:pt>
    <dgm:pt modelId="{82CF0BDF-D927-4908-A830-C64A3D0E3203}" type="par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71FAA450-D652-46F7-AF77-33EA9990175F}" type="sib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9BA7A7FD-9838-4AB9-928C-910735B139A4}">
      <dgm:prSet phldrT="[文字]"/>
      <dgm:spPr/>
      <dgm:t>
        <a:bodyPr/>
        <a:lstStyle/>
        <a:p>
          <a:r>
            <a:rPr lang="zh-TW" altLang="en-US" dirty="0" smtClean="0"/>
            <a:t>影響層面</a:t>
          </a:r>
          <a:endParaRPr lang="zh-TW" altLang="en-US" dirty="0"/>
        </a:p>
      </dgm:t>
    </dgm:pt>
    <dgm:pt modelId="{A6B54F82-BB0C-4C3F-9741-D1A2B61E06F9}" type="par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DB4017DB-247A-4A36-B4D6-17FBCE7B7C91}" type="sib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AF0710A5-0594-4CBB-ABF8-F1F710F5189F}">
      <dgm:prSet phldrT="[文字]"/>
      <dgm:spPr/>
      <dgm:t>
        <a:bodyPr/>
        <a:lstStyle/>
        <a:p>
          <a:r>
            <a:rPr lang="zh-TW" altLang="en-US" dirty="0" smtClean="0"/>
            <a:t>思考策略</a:t>
          </a:r>
          <a:endParaRPr lang="zh-TW" altLang="en-US" dirty="0"/>
        </a:p>
      </dgm:t>
    </dgm:pt>
    <dgm:pt modelId="{D498F50C-0275-4B40-A31E-21A177513823}" type="par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F3D79219-EF02-4D3B-B4AC-F39D24AD5A76}" type="sib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8720E6DD-8D95-4FE7-A263-3149361B98A9}">
      <dgm:prSet phldrT="[文字]"/>
      <dgm:spPr/>
      <dgm:t>
        <a:bodyPr/>
        <a:lstStyle/>
        <a:p>
          <a:r>
            <a:rPr lang="zh-TW" altLang="en-US" dirty="0" smtClean="0"/>
            <a:t>未來努力的方向</a:t>
          </a:r>
          <a:endParaRPr lang="zh-TW" altLang="en-US" dirty="0"/>
        </a:p>
      </dgm:t>
    </dgm:pt>
    <dgm:pt modelId="{48742FAB-F221-4B54-9767-338C11F1596E}" type="par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FDE9709-1D83-42D5-9629-FF297DCF3401}" type="sib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61340AD-6183-4FA7-82FC-BFD01F557880}" type="pres">
      <dgm:prSet presAssocID="{005E8051-1776-4363-97FC-D95069B8FD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CCE55D8-AEE3-4D50-9949-E844945331F5}" type="pres">
      <dgm:prSet presAssocID="{005E8051-1776-4363-97FC-D95069B8FD2F}" presName="ellipse" presStyleLbl="trBgShp" presStyleIdx="0" presStyleCnt="1"/>
      <dgm:spPr/>
    </dgm:pt>
    <dgm:pt modelId="{21E0D429-0378-4E5E-9BFE-654CDC8E9F6B}" type="pres">
      <dgm:prSet presAssocID="{005E8051-1776-4363-97FC-D95069B8FD2F}" presName="arrow1" presStyleLbl="fgShp" presStyleIdx="0" presStyleCnt="1"/>
      <dgm:spPr/>
    </dgm:pt>
    <dgm:pt modelId="{91AB4548-1641-4DE8-BCDC-4A1C93871E43}" type="pres">
      <dgm:prSet presAssocID="{005E8051-1776-4363-97FC-D95069B8FD2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4768D9-A015-4978-94F0-9CE318B00002}" type="pres">
      <dgm:prSet presAssocID="{9BA7A7FD-9838-4AB9-928C-910735B139A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521A77-7A86-4163-A576-911437F7652E}" type="pres">
      <dgm:prSet presAssocID="{AF0710A5-0594-4CBB-ABF8-F1F710F5189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CCCDF6-D914-4D68-AF2E-A3B0A9CDDFE2}" type="pres">
      <dgm:prSet presAssocID="{8720E6DD-8D95-4FE7-A263-3149361B98A9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EC0F45-4316-4AFC-83D4-0A047D35779A}" type="pres">
      <dgm:prSet presAssocID="{005E8051-1776-4363-97FC-D95069B8FD2F}" presName="funnel" presStyleLbl="trAlignAcc1" presStyleIdx="0" presStyleCnt="1"/>
      <dgm:spPr/>
      <dgm:t>
        <a:bodyPr/>
        <a:lstStyle/>
        <a:p>
          <a:endParaRPr lang="zh-TW" altLang="en-US"/>
        </a:p>
      </dgm:t>
    </dgm:pt>
  </dgm:ptLst>
  <dgm:cxnLst>
    <dgm:cxn modelId="{9AA80DF3-72F1-4C5C-BAA3-193EDBD1A629}" srcId="{005E8051-1776-4363-97FC-D95069B8FD2F}" destId="{9BA7A7FD-9838-4AB9-928C-910735B139A4}" srcOrd="1" destOrd="0" parTransId="{A6B54F82-BB0C-4C3F-9741-D1A2B61E06F9}" sibTransId="{DB4017DB-247A-4A36-B4D6-17FBCE7B7C91}"/>
    <dgm:cxn modelId="{A6C5F1A7-9455-4CB4-B682-C14E0A91926E}" type="presOf" srcId="{9BA7A7FD-9838-4AB9-928C-910735B139A4}" destId="{B4521A77-7A86-4163-A576-911437F7652E}" srcOrd="0" destOrd="0" presId="urn:microsoft.com/office/officeart/2005/8/layout/funnel1"/>
    <dgm:cxn modelId="{CED5E060-202C-4A20-83A6-E294E947CC1C}" type="presOf" srcId="{AF0710A5-0594-4CBB-ABF8-F1F710F5189F}" destId="{9E4768D9-A015-4978-94F0-9CE318B00002}" srcOrd="0" destOrd="0" presId="urn:microsoft.com/office/officeart/2005/8/layout/funnel1"/>
    <dgm:cxn modelId="{663527B3-EC5C-4F73-A4C9-B34C3C960196}" type="presOf" srcId="{005E8051-1776-4363-97FC-D95069B8FD2F}" destId="{661340AD-6183-4FA7-82FC-BFD01F557880}" srcOrd="0" destOrd="0" presId="urn:microsoft.com/office/officeart/2005/8/layout/funnel1"/>
    <dgm:cxn modelId="{2D43E3AF-CF87-470A-BD9D-300E38F51AAA}" type="presOf" srcId="{8720E6DD-8D95-4FE7-A263-3149361B98A9}" destId="{91AB4548-1641-4DE8-BCDC-4A1C93871E43}" srcOrd="0" destOrd="0" presId="urn:microsoft.com/office/officeart/2005/8/layout/funnel1"/>
    <dgm:cxn modelId="{9F0CB666-6643-470B-9BB2-3D05D2C59469}" srcId="{005E8051-1776-4363-97FC-D95069B8FD2F}" destId="{8720E6DD-8D95-4FE7-A263-3149361B98A9}" srcOrd="3" destOrd="0" parTransId="{48742FAB-F221-4B54-9767-338C11F1596E}" sibTransId="{6FDE9709-1D83-42D5-9629-FF297DCF3401}"/>
    <dgm:cxn modelId="{309AFEA8-B4B9-4AD1-92C8-904608C4F444}" type="presOf" srcId="{7BF0864A-E93A-462E-A149-D45E9E3761EB}" destId="{56CCCDF6-D914-4D68-AF2E-A3B0A9CDDFE2}" srcOrd="0" destOrd="0" presId="urn:microsoft.com/office/officeart/2005/8/layout/funnel1"/>
    <dgm:cxn modelId="{ADCDDBD0-E335-4F26-83AC-3B1AA0134515}" srcId="{005E8051-1776-4363-97FC-D95069B8FD2F}" destId="{AF0710A5-0594-4CBB-ABF8-F1F710F5189F}" srcOrd="2" destOrd="0" parTransId="{D498F50C-0275-4B40-A31E-21A177513823}" sibTransId="{F3D79219-EF02-4D3B-B4AC-F39D24AD5A76}"/>
    <dgm:cxn modelId="{B4AAA183-FC21-400B-B616-5ADF4C029CA5}" srcId="{005E8051-1776-4363-97FC-D95069B8FD2F}" destId="{7BF0864A-E93A-462E-A149-D45E9E3761EB}" srcOrd="0" destOrd="0" parTransId="{82CF0BDF-D927-4908-A830-C64A3D0E3203}" sibTransId="{71FAA450-D652-46F7-AF77-33EA9990175F}"/>
    <dgm:cxn modelId="{D8D5B4D5-7A99-486F-8BBE-63D2501E90C4}" type="presParOf" srcId="{661340AD-6183-4FA7-82FC-BFD01F557880}" destId="{ECCE55D8-AEE3-4D50-9949-E844945331F5}" srcOrd="0" destOrd="0" presId="urn:microsoft.com/office/officeart/2005/8/layout/funnel1"/>
    <dgm:cxn modelId="{4626DA8B-CD8E-433D-91E0-70A90049F699}" type="presParOf" srcId="{661340AD-6183-4FA7-82FC-BFD01F557880}" destId="{21E0D429-0378-4E5E-9BFE-654CDC8E9F6B}" srcOrd="1" destOrd="0" presId="urn:microsoft.com/office/officeart/2005/8/layout/funnel1"/>
    <dgm:cxn modelId="{CEAB1359-E96C-4606-B4B3-350B022EC827}" type="presParOf" srcId="{661340AD-6183-4FA7-82FC-BFD01F557880}" destId="{91AB4548-1641-4DE8-BCDC-4A1C93871E43}" srcOrd="2" destOrd="0" presId="urn:microsoft.com/office/officeart/2005/8/layout/funnel1"/>
    <dgm:cxn modelId="{761A3BA1-3E8D-4DEF-BF08-A38DBDCF75E4}" type="presParOf" srcId="{661340AD-6183-4FA7-82FC-BFD01F557880}" destId="{9E4768D9-A015-4978-94F0-9CE318B00002}" srcOrd="3" destOrd="0" presId="urn:microsoft.com/office/officeart/2005/8/layout/funnel1"/>
    <dgm:cxn modelId="{17C2CAED-1A4A-4285-BC8C-1868627C6494}" type="presParOf" srcId="{661340AD-6183-4FA7-82FC-BFD01F557880}" destId="{B4521A77-7A86-4163-A576-911437F7652E}" srcOrd="4" destOrd="0" presId="urn:microsoft.com/office/officeart/2005/8/layout/funnel1"/>
    <dgm:cxn modelId="{2CD0A291-B20B-4156-BE78-4925BB11D5D0}" type="presParOf" srcId="{661340AD-6183-4FA7-82FC-BFD01F557880}" destId="{56CCCDF6-D914-4D68-AF2E-A3B0A9CDDFE2}" srcOrd="5" destOrd="0" presId="urn:microsoft.com/office/officeart/2005/8/layout/funnel1"/>
    <dgm:cxn modelId="{DB7F0175-9C7C-4EE4-BFBC-E23F2977B010}" type="presParOf" srcId="{661340AD-6183-4FA7-82FC-BFD01F557880}" destId="{A7EC0F45-4316-4AFC-83D4-0A047D3577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8C7E77-80C3-4153-AE2C-F5BBAEC4E623}" type="doc">
      <dgm:prSet loTypeId="urn:microsoft.com/office/officeart/2005/8/layout/cycle6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4E437278-0BC9-4490-A141-1906EA16DA4E}">
      <dgm:prSet phldrT="[文字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TW" altLang="en-US" sz="2000" dirty="0" smtClean="0"/>
            <a:t>課程領導</a:t>
          </a:r>
          <a:endParaRPr lang="zh-TW" altLang="en-US" sz="2000" dirty="0"/>
        </a:p>
      </dgm:t>
    </dgm:pt>
    <dgm:pt modelId="{CBB94B0F-8586-4189-82C1-DCAA6C9CE65A}" type="parTrans" cxnId="{002C837F-1D29-40F1-B4AC-F1A7EE5657AF}">
      <dgm:prSet/>
      <dgm:spPr/>
      <dgm:t>
        <a:bodyPr/>
        <a:lstStyle/>
        <a:p>
          <a:endParaRPr lang="zh-TW" altLang="en-US"/>
        </a:p>
      </dgm:t>
    </dgm:pt>
    <dgm:pt modelId="{F48FE8A9-70C5-4C09-BC45-5F26AC11025C}" type="sibTrans" cxnId="{002C837F-1D29-40F1-B4AC-F1A7EE5657AF}">
      <dgm:prSet/>
      <dgm:spPr/>
      <dgm:t>
        <a:bodyPr/>
        <a:lstStyle/>
        <a:p>
          <a:endParaRPr lang="zh-TW" altLang="en-US"/>
        </a:p>
      </dgm:t>
    </dgm:pt>
    <dgm:pt modelId="{7FE03F2C-01E8-459F-8BE0-E8E4298DAE37}">
      <dgm:prSet phldrT="[文字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TW" altLang="en-US" sz="1600" dirty="0" smtClean="0"/>
            <a:t>局處長官、校長、主任、課發會成員、領域召集人培力</a:t>
          </a:r>
          <a:endParaRPr lang="zh-TW" altLang="en-US" sz="1600" dirty="0"/>
        </a:p>
      </dgm:t>
    </dgm:pt>
    <dgm:pt modelId="{08FA16E2-0BE1-49F8-B5FF-CC4E9E828D94}" type="parTrans" cxnId="{17740523-850A-47D8-A169-983EE5CD2F47}">
      <dgm:prSet/>
      <dgm:spPr/>
      <dgm:t>
        <a:bodyPr/>
        <a:lstStyle/>
        <a:p>
          <a:endParaRPr lang="zh-TW" altLang="en-US"/>
        </a:p>
      </dgm:t>
    </dgm:pt>
    <dgm:pt modelId="{EA5BFDA0-1382-4983-B675-BFE6A5E5A3EB}" type="sibTrans" cxnId="{17740523-850A-47D8-A169-983EE5CD2F47}">
      <dgm:prSet/>
      <dgm:spPr/>
      <dgm:t>
        <a:bodyPr/>
        <a:lstStyle/>
        <a:p>
          <a:endParaRPr lang="zh-TW" altLang="en-US"/>
        </a:p>
      </dgm:t>
    </dgm:pt>
    <dgm:pt modelId="{0DE8C351-93A0-407D-A7B6-AABF729BD602}">
      <dgm:prSet phldrT="[文字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000" dirty="0" smtClean="0"/>
            <a:t>課程品質</a:t>
          </a:r>
          <a:endParaRPr lang="zh-TW" altLang="en-US" sz="1700" dirty="0"/>
        </a:p>
      </dgm:t>
    </dgm:pt>
    <dgm:pt modelId="{E747130E-7493-4AF2-B998-6E881DA29EB0}" type="parTrans" cxnId="{AD51AEE6-FC99-4327-A2B7-1F8601F75C6C}">
      <dgm:prSet/>
      <dgm:spPr/>
      <dgm:t>
        <a:bodyPr/>
        <a:lstStyle/>
        <a:p>
          <a:endParaRPr lang="zh-TW" altLang="en-US"/>
        </a:p>
      </dgm:t>
    </dgm:pt>
    <dgm:pt modelId="{96D38CB4-7F00-4A90-8565-7815780F084C}" type="sibTrans" cxnId="{AD51AEE6-FC99-4327-A2B7-1F8601F75C6C}">
      <dgm:prSet/>
      <dgm:spPr/>
      <dgm:t>
        <a:bodyPr/>
        <a:lstStyle/>
        <a:p>
          <a:endParaRPr lang="zh-TW" altLang="en-US"/>
        </a:p>
      </dgm:t>
    </dgm:pt>
    <dgm:pt modelId="{8BE2D9A1-A623-4F50-BF93-3FE4060CE4B2}">
      <dgm:prSet phldrT="[文字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lvl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dirty="0" smtClean="0"/>
            <a:t>領域輔導團</a:t>
          </a:r>
          <a:endParaRPr lang="zh-TW" altLang="en-US" sz="2000" dirty="0"/>
        </a:p>
      </dgm:t>
    </dgm:pt>
    <dgm:pt modelId="{58E512A3-ECCD-45F1-B6DA-0B86FE5CF1E9}" type="parTrans" cxnId="{9C88849D-C255-428C-9687-5C71CB9B63E3}">
      <dgm:prSet/>
      <dgm:spPr/>
      <dgm:t>
        <a:bodyPr/>
        <a:lstStyle/>
        <a:p>
          <a:endParaRPr lang="zh-TW" altLang="en-US"/>
        </a:p>
      </dgm:t>
    </dgm:pt>
    <dgm:pt modelId="{6146EC5A-8213-42A9-9F7C-23BB608C3E43}" type="sibTrans" cxnId="{9C88849D-C255-428C-9687-5C71CB9B63E3}">
      <dgm:prSet/>
      <dgm:spPr/>
      <dgm:t>
        <a:bodyPr/>
        <a:lstStyle/>
        <a:p>
          <a:endParaRPr lang="zh-TW" altLang="en-US"/>
        </a:p>
      </dgm:t>
    </dgm:pt>
    <dgm:pt modelId="{336C935C-6D5B-4E95-B0ED-6078F725DD63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300" dirty="0" smtClean="0"/>
            <a:t>素養導向課程教學與評量（小一、國七）</a:t>
          </a:r>
          <a:endParaRPr lang="zh-TW" altLang="en-US" sz="1300" dirty="0"/>
        </a:p>
      </dgm:t>
    </dgm:pt>
    <dgm:pt modelId="{6E60D2D4-B336-4F8A-8C16-D14032C6341C}" type="parTrans" cxnId="{10897203-AA10-4E5A-ABF9-9D790811E606}">
      <dgm:prSet/>
      <dgm:spPr/>
      <dgm:t>
        <a:bodyPr/>
        <a:lstStyle/>
        <a:p>
          <a:endParaRPr lang="zh-TW" altLang="en-US"/>
        </a:p>
      </dgm:t>
    </dgm:pt>
    <dgm:pt modelId="{38303080-385B-4960-BC02-F77D2A2DC086}" type="sibTrans" cxnId="{10897203-AA10-4E5A-ABF9-9D790811E606}">
      <dgm:prSet/>
      <dgm:spPr/>
      <dgm:t>
        <a:bodyPr/>
        <a:lstStyle/>
        <a:p>
          <a:endParaRPr lang="zh-TW" altLang="en-US"/>
        </a:p>
      </dgm:t>
    </dgm:pt>
    <dgm:pt modelId="{95C19748-B332-4683-B333-5FD948D23000}">
      <dgm:prSet phldrT="[文字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600" dirty="0" smtClean="0"/>
            <a:t>總體課程撰寫工作坊、輔導機制、備審    制度</a:t>
          </a:r>
          <a:endParaRPr lang="en-US" altLang="zh-TW" sz="1600" dirty="0" smtClean="0"/>
        </a:p>
        <a:p>
          <a:pPr marL="57150" indent="0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zh-TW" altLang="en-US" sz="1300" dirty="0"/>
        </a:p>
      </dgm:t>
    </dgm:pt>
    <dgm:pt modelId="{505DA343-E15C-437E-83F0-F2097569CDE9}" type="sibTrans" cxnId="{F5F41B72-CF88-4D6D-BEDB-3E8046EC556D}">
      <dgm:prSet/>
      <dgm:spPr/>
      <dgm:t>
        <a:bodyPr/>
        <a:lstStyle/>
        <a:p>
          <a:endParaRPr lang="zh-TW" altLang="en-US"/>
        </a:p>
      </dgm:t>
    </dgm:pt>
    <dgm:pt modelId="{6C682562-57EA-42F2-B9B0-0404807B00DC}" type="parTrans" cxnId="{F5F41B72-CF88-4D6D-BEDB-3E8046EC556D}">
      <dgm:prSet/>
      <dgm:spPr/>
      <dgm:t>
        <a:bodyPr/>
        <a:lstStyle/>
        <a:p>
          <a:endParaRPr lang="zh-TW" altLang="en-US"/>
        </a:p>
      </dgm:t>
    </dgm:pt>
    <dgm:pt modelId="{D5B76BAB-5730-4F17-8C40-EFEFDC0CAA75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lvl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dirty="0" smtClean="0"/>
            <a:t>提升教學成效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600" dirty="0" smtClean="0"/>
            <a:t>教專三類培力、公開授課、初任教師</a:t>
          </a:r>
        </a:p>
      </dgm:t>
    </dgm:pt>
    <dgm:pt modelId="{5A6D00B3-E367-438C-A015-C056C58A11A7}" type="parTrans" cxnId="{FA2ADE99-4F10-4271-9402-8683A01C8268}">
      <dgm:prSet/>
      <dgm:spPr/>
      <dgm:t>
        <a:bodyPr/>
        <a:lstStyle/>
        <a:p>
          <a:endParaRPr lang="zh-TW" altLang="en-US"/>
        </a:p>
      </dgm:t>
    </dgm:pt>
    <dgm:pt modelId="{C8DCD89C-CE34-4478-B8E1-1ACCA5DDA3FF}" type="sibTrans" cxnId="{FA2ADE99-4F10-4271-9402-8683A01C8268}">
      <dgm:prSet/>
      <dgm:spPr/>
      <dgm:t>
        <a:bodyPr/>
        <a:lstStyle/>
        <a:p>
          <a:endParaRPr lang="zh-TW" altLang="en-US"/>
        </a:p>
      </dgm:t>
    </dgm:pt>
    <dgm:pt modelId="{8FC990F4-AFB9-4C38-A610-E31A1C520E1F}">
      <dgm:prSet phldrT="[文字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lvl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dirty="0" smtClean="0"/>
            <a:t>學力品質</a:t>
          </a:r>
          <a:endParaRPr lang="zh-TW" altLang="en-US" sz="2000" dirty="0"/>
        </a:p>
      </dgm:t>
    </dgm:pt>
    <dgm:pt modelId="{69EA7116-5E45-48FE-87B7-4C44D6C6B8F1}" type="sibTrans" cxnId="{F8B4D392-0595-4579-93D8-B686EDEC9F43}">
      <dgm:prSet/>
      <dgm:spPr/>
      <dgm:t>
        <a:bodyPr/>
        <a:lstStyle/>
        <a:p>
          <a:endParaRPr lang="zh-TW" altLang="en-US"/>
        </a:p>
      </dgm:t>
    </dgm:pt>
    <dgm:pt modelId="{38F9308B-EAA9-4B34-819A-A8743C495F33}" type="parTrans" cxnId="{F8B4D392-0595-4579-93D8-B686EDEC9F43}">
      <dgm:prSet/>
      <dgm:spPr/>
      <dgm:t>
        <a:bodyPr/>
        <a:lstStyle/>
        <a:p>
          <a:endParaRPr lang="zh-TW" altLang="en-US"/>
        </a:p>
      </dgm:t>
    </dgm:pt>
    <dgm:pt modelId="{FE297441-23F6-4190-81C3-9D613F816741}">
      <dgm:prSet phldrT="[文字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600" dirty="0" smtClean="0"/>
            <a:t>學力檢測、學習扶助、教育會考</a:t>
          </a:r>
        </a:p>
        <a:p>
          <a:pPr marL="57150" indent="0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zh-TW" altLang="en-US" sz="1300" dirty="0"/>
        </a:p>
      </dgm:t>
    </dgm:pt>
    <dgm:pt modelId="{A8CC017E-ECA6-48CA-A9BF-0398568F3A9A}" type="sibTrans" cxnId="{FC4C6242-1B6A-4B2F-B9F8-7A30282CFB51}">
      <dgm:prSet/>
      <dgm:spPr/>
      <dgm:t>
        <a:bodyPr/>
        <a:lstStyle/>
        <a:p>
          <a:endParaRPr lang="zh-TW" altLang="en-US"/>
        </a:p>
      </dgm:t>
    </dgm:pt>
    <dgm:pt modelId="{60C49920-EB4A-45A3-8007-FC6A085D0685}" type="parTrans" cxnId="{FC4C6242-1B6A-4B2F-B9F8-7A30282CFB51}">
      <dgm:prSet/>
      <dgm:spPr/>
      <dgm:t>
        <a:bodyPr/>
        <a:lstStyle/>
        <a:p>
          <a:endParaRPr lang="zh-TW" altLang="en-US"/>
        </a:p>
      </dgm:t>
    </dgm:pt>
    <dgm:pt modelId="{FD92DA87-53CE-469F-A2C5-86CDB135C5F3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TW" altLang="en-US" sz="2000" dirty="0" smtClean="0"/>
            <a:t>教學實踐</a:t>
          </a:r>
        </a:p>
        <a:p>
          <a:r>
            <a:rPr lang="zh-TW" altLang="en-US" sz="1600" dirty="0" smtClean="0"/>
            <a:t>社群、領綱、非專增能、偏鄉培力</a:t>
          </a:r>
          <a:endParaRPr lang="zh-TW" altLang="en-US" sz="1600" dirty="0"/>
        </a:p>
      </dgm:t>
    </dgm:pt>
    <dgm:pt modelId="{96546710-6872-4116-BE90-B318777F2729}" type="parTrans" cxnId="{6BFFC177-646F-43A3-B538-6A51DBCC5CC3}">
      <dgm:prSet/>
      <dgm:spPr/>
      <dgm:t>
        <a:bodyPr/>
        <a:lstStyle/>
        <a:p>
          <a:endParaRPr lang="zh-TW" altLang="en-US"/>
        </a:p>
      </dgm:t>
    </dgm:pt>
    <dgm:pt modelId="{7CEF93BE-9C40-4A73-8848-28E37C96D985}" type="sibTrans" cxnId="{6BFFC177-646F-43A3-B538-6A51DBCC5CC3}">
      <dgm:prSet/>
      <dgm:spPr/>
      <dgm:t>
        <a:bodyPr/>
        <a:lstStyle/>
        <a:p>
          <a:endParaRPr lang="zh-TW" altLang="en-US"/>
        </a:p>
      </dgm:t>
    </dgm:pt>
    <dgm:pt modelId="{D3759494-D486-4C4B-A3CD-887174789E16}" type="pres">
      <dgm:prSet presAssocID="{7C8C7E77-80C3-4153-AE2C-F5BBAEC4E62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8914631-6D77-4343-9AB3-4625E2123677}" type="pres">
      <dgm:prSet presAssocID="{4E437278-0BC9-4490-A141-1906EA16DA4E}" presName="node" presStyleLbl="node1" presStyleIdx="0" presStyleCnt="6" custScaleX="223890" custScaleY="12279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4EFB497-333E-4340-B1E2-613B2ACDE4B3}" type="pres">
      <dgm:prSet presAssocID="{4E437278-0BC9-4490-A141-1906EA16DA4E}" presName="spNode" presStyleCnt="0"/>
      <dgm:spPr/>
    </dgm:pt>
    <dgm:pt modelId="{42E603C1-B93D-48FB-A41D-E2A6D7484703}" type="pres">
      <dgm:prSet presAssocID="{F48FE8A9-70C5-4C09-BC45-5F26AC11025C}" presName="sibTrans" presStyleLbl="sibTrans1D1" presStyleIdx="0" presStyleCnt="6"/>
      <dgm:spPr/>
      <dgm:t>
        <a:bodyPr/>
        <a:lstStyle/>
        <a:p>
          <a:endParaRPr lang="zh-TW" altLang="en-US"/>
        </a:p>
      </dgm:t>
    </dgm:pt>
    <dgm:pt modelId="{9468188D-0D3E-455F-BF12-574C0FCA4BC8}" type="pres">
      <dgm:prSet presAssocID="{0DE8C351-93A0-407D-A7B6-AABF729BD602}" presName="node" presStyleLbl="node1" presStyleIdx="1" presStyleCnt="6" custScaleX="210197" custScaleY="111386" custRadScaleRad="132314" custRadScaleInc="547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DC8EA8-AC35-49BB-835B-749141C8CE4F}" type="pres">
      <dgm:prSet presAssocID="{0DE8C351-93A0-407D-A7B6-AABF729BD602}" presName="spNode" presStyleCnt="0"/>
      <dgm:spPr/>
    </dgm:pt>
    <dgm:pt modelId="{3EC2D6DC-CBA9-4464-B6B1-1A2F8A426D1A}" type="pres">
      <dgm:prSet presAssocID="{96D38CB4-7F00-4A90-8565-7815780F084C}" presName="sibTrans" presStyleLbl="sibTrans1D1" presStyleIdx="1" presStyleCnt="6"/>
      <dgm:spPr/>
      <dgm:t>
        <a:bodyPr/>
        <a:lstStyle/>
        <a:p>
          <a:endParaRPr lang="zh-TW" altLang="en-US"/>
        </a:p>
      </dgm:t>
    </dgm:pt>
    <dgm:pt modelId="{798E4D91-C17E-4055-8265-ACE98C79D8E7}" type="pres">
      <dgm:prSet presAssocID="{8BE2D9A1-A623-4F50-BF93-3FE4060CE4B2}" presName="node" presStyleLbl="node1" presStyleIdx="2" presStyleCnt="6" custScaleX="179748" custScaleY="111746" custRadScaleRad="124268" custRadScaleInc="-9356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C698D4C-2CFF-4A2C-B03F-5C794E587B26}" type="pres">
      <dgm:prSet presAssocID="{8BE2D9A1-A623-4F50-BF93-3FE4060CE4B2}" presName="spNode" presStyleCnt="0"/>
      <dgm:spPr/>
    </dgm:pt>
    <dgm:pt modelId="{28A95FE2-8795-4276-8622-697947306987}" type="pres">
      <dgm:prSet presAssocID="{6146EC5A-8213-42A9-9F7C-23BB608C3E43}" presName="sibTrans" presStyleLbl="sibTrans1D1" presStyleIdx="2" presStyleCnt="6"/>
      <dgm:spPr/>
      <dgm:t>
        <a:bodyPr/>
        <a:lstStyle/>
        <a:p>
          <a:endParaRPr lang="zh-TW" altLang="en-US"/>
        </a:p>
      </dgm:t>
    </dgm:pt>
    <dgm:pt modelId="{8E8FD2AB-FFB6-4163-ACFE-B0D87B33B970}" type="pres">
      <dgm:prSet presAssocID="{8FC990F4-AFB9-4C38-A610-E31A1C520E1F}" presName="node" presStyleLbl="node1" presStyleIdx="3" presStyleCnt="6" custScaleX="187226" custScaleY="128690" custRadScaleRad="88597" custRadScaleInc="-1048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22D64E-8606-4D68-8F12-AC210FE53707}" type="pres">
      <dgm:prSet presAssocID="{8FC990F4-AFB9-4C38-A610-E31A1C520E1F}" presName="spNode" presStyleCnt="0"/>
      <dgm:spPr/>
    </dgm:pt>
    <dgm:pt modelId="{E2342CF5-82D1-411A-B72C-06E7A1C7F49D}" type="pres">
      <dgm:prSet presAssocID="{69EA7116-5E45-48FE-87B7-4C44D6C6B8F1}" presName="sibTrans" presStyleLbl="sibTrans1D1" presStyleIdx="3" presStyleCnt="6"/>
      <dgm:spPr/>
      <dgm:t>
        <a:bodyPr/>
        <a:lstStyle/>
        <a:p>
          <a:endParaRPr lang="zh-TW" altLang="en-US"/>
        </a:p>
      </dgm:t>
    </dgm:pt>
    <dgm:pt modelId="{D91A77A5-304F-474A-97C4-711B6D96A1CD}" type="pres">
      <dgm:prSet presAssocID="{D5B76BAB-5730-4F17-8C40-EFEFDC0CAA75}" presName="node" presStyleLbl="node1" presStyleIdx="4" presStyleCnt="6" custScaleX="201240" custScaleY="130985" custRadScaleRad="115616" custRadScaleInc="9599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0C0FEE1-4797-4F27-A870-4D42D61809F0}" type="pres">
      <dgm:prSet presAssocID="{D5B76BAB-5730-4F17-8C40-EFEFDC0CAA75}" presName="spNode" presStyleCnt="0"/>
      <dgm:spPr/>
    </dgm:pt>
    <dgm:pt modelId="{D656F412-4858-4A62-A96D-7D152BB0AF51}" type="pres">
      <dgm:prSet presAssocID="{C8DCD89C-CE34-4478-B8E1-1ACCA5DDA3FF}" presName="sibTrans" presStyleLbl="sibTrans1D1" presStyleIdx="4" presStyleCnt="6"/>
      <dgm:spPr/>
      <dgm:t>
        <a:bodyPr/>
        <a:lstStyle/>
        <a:p>
          <a:endParaRPr lang="zh-TW" altLang="en-US"/>
        </a:p>
      </dgm:t>
    </dgm:pt>
    <dgm:pt modelId="{5EBE7E13-36B2-4062-B31F-47838B533E8B}" type="pres">
      <dgm:prSet presAssocID="{FD92DA87-53CE-469F-A2C5-86CDB135C5F3}" presName="node" presStyleLbl="node1" presStyleIdx="5" presStyleCnt="6" custScaleX="183920" custRadScaleRad="119947" custRadScaleInc="-4368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4606DA-4FD4-4BB2-B233-41442DC3DE34}" type="pres">
      <dgm:prSet presAssocID="{FD92DA87-53CE-469F-A2C5-86CDB135C5F3}" presName="spNode" presStyleCnt="0"/>
      <dgm:spPr/>
    </dgm:pt>
    <dgm:pt modelId="{657054A7-EEA3-499B-A39C-7F9D019B578B}" type="pres">
      <dgm:prSet presAssocID="{7CEF93BE-9C40-4A73-8848-28E37C96D985}" presName="sibTrans" presStyleLbl="sibTrans1D1" presStyleIdx="5" presStyleCnt="6"/>
      <dgm:spPr/>
      <dgm:t>
        <a:bodyPr/>
        <a:lstStyle/>
        <a:p>
          <a:endParaRPr lang="zh-TW" altLang="en-US"/>
        </a:p>
      </dgm:t>
    </dgm:pt>
  </dgm:ptLst>
  <dgm:cxnLst>
    <dgm:cxn modelId="{FC4C6242-1B6A-4B2F-B9F8-7A30282CFB51}" srcId="{8FC990F4-AFB9-4C38-A610-E31A1C520E1F}" destId="{FE297441-23F6-4190-81C3-9D613F816741}" srcOrd="0" destOrd="0" parTransId="{60C49920-EB4A-45A3-8007-FC6A085D0685}" sibTransId="{A8CC017E-ECA6-48CA-A9BF-0398568F3A9A}"/>
    <dgm:cxn modelId="{002C837F-1D29-40F1-B4AC-F1A7EE5657AF}" srcId="{7C8C7E77-80C3-4153-AE2C-F5BBAEC4E623}" destId="{4E437278-0BC9-4490-A141-1906EA16DA4E}" srcOrd="0" destOrd="0" parTransId="{CBB94B0F-8586-4189-82C1-DCAA6C9CE65A}" sibTransId="{F48FE8A9-70C5-4C09-BC45-5F26AC11025C}"/>
    <dgm:cxn modelId="{F8B4D392-0595-4579-93D8-B686EDEC9F43}" srcId="{7C8C7E77-80C3-4153-AE2C-F5BBAEC4E623}" destId="{8FC990F4-AFB9-4C38-A610-E31A1C520E1F}" srcOrd="3" destOrd="0" parTransId="{38F9308B-EAA9-4B34-819A-A8743C495F33}" sibTransId="{69EA7116-5E45-48FE-87B7-4C44D6C6B8F1}"/>
    <dgm:cxn modelId="{6BFFC177-646F-43A3-B538-6A51DBCC5CC3}" srcId="{7C8C7E77-80C3-4153-AE2C-F5BBAEC4E623}" destId="{FD92DA87-53CE-469F-A2C5-86CDB135C5F3}" srcOrd="5" destOrd="0" parTransId="{96546710-6872-4116-BE90-B318777F2729}" sibTransId="{7CEF93BE-9C40-4A73-8848-28E37C96D985}"/>
    <dgm:cxn modelId="{AD51AEE6-FC99-4327-A2B7-1F8601F75C6C}" srcId="{7C8C7E77-80C3-4153-AE2C-F5BBAEC4E623}" destId="{0DE8C351-93A0-407D-A7B6-AABF729BD602}" srcOrd="1" destOrd="0" parTransId="{E747130E-7493-4AF2-B998-6E881DA29EB0}" sibTransId="{96D38CB4-7F00-4A90-8565-7815780F084C}"/>
    <dgm:cxn modelId="{D7E2C0C2-9E4F-4585-80A2-D73D71242F87}" type="presOf" srcId="{69EA7116-5E45-48FE-87B7-4C44D6C6B8F1}" destId="{E2342CF5-82D1-411A-B72C-06E7A1C7F49D}" srcOrd="0" destOrd="0" presId="urn:microsoft.com/office/officeart/2005/8/layout/cycle6"/>
    <dgm:cxn modelId="{8B3E139F-81FB-4652-862D-B66F9DA03B60}" type="presOf" srcId="{6146EC5A-8213-42A9-9F7C-23BB608C3E43}" destId="{28A95FE2-8795-4276-8622-697947306987}" srcOrd="0" destOrd="0" presId="urn:microsoft.com/office/officeart/2005/8/layout/cycle6"/>
    <dgm:cxn modelId="{31F18CF0-9352-47D7-9934-862C7BF93BB3}" type="presOf" srcId="{0DE8C351-93A0-407D-A7B6-AABF729BD602}" destId="{9468188D-0D3E-455F-BF12-574C0FCA4BC8}" srcOrd="0" destOrd="0" presId="urn:microsoft.com/office/officeart/2005/8/layout/cycle6"/>
    <dgm:cxn modelId="{2BB77756-09CD-4E7B-BCAF-2EF486274F01}" type="presOf" srcId="{95C19748-B332-4683-B333-5FD948D23000}" destId="{9468188D-0D3E-455F-BF12-574C0FCA4BC8}" srcOrd="0" destOrd="1" presId="urn:microsoft.com/office/officeart/2005/8/layout/cycle6"/>
    <dgm:cxn modelId="{775CAE62-3731-4663-93FF-2AB86FA954FF}" type="presOf" srcId="{D5B76BAB-5730-4F17-8C40-EFEFDC0CAA75}" destId="{D91A77A5-304F-474A-97C4-711B6D96A1CD}" srcOrd="0" destOrd="0" presId="urn:microsoft.com/office/officeart/2005/8/layout/cycle6"/>
    <dgm:cxn modelId="{BA82E5B2-83AB-471D-9C5A-F7FC72430B70}" type="presOf" srcId="{4E437278-0BC9-4490-A141-1906EA16DA4E}" destId="{18914631-6D77-4343-9AB3-4625E2123677}" srcOrd="0" destOrd="0" presId="urn:microsoft.com/office/officeart/2005/8/layout/cycle6"/>
    <dgm:cxn modelId="{B0DE1380-0273-4A83-9184-451BA2D847B6}" type="presOf" srcId="{7CEF93BE-9C40-4A73-8848-28E37C96D985}" destId="{657054A7-EEA3-499B-A39C-7F9D019B578B}" srcOrd="0" destOrd="0" presId="urn:microsoft.com/office/officeart/2005/8/layout/cycle6"/>
    <dgm:cxn modelId="{6DB51B5F-845A-4F4E-B161-20222633E4F6}" type="presOf" srcId="{7FE03F2C-01E8-459F-8BE0-E8E4298DAE37}" destId="{18914631-6D77-4343-9AB3-4625E2123677}" srcOrd="0" destOrd="1" presId="urn:microsoft.com/office/officeart/2005/8/layout/cycle6"/>
    <dgm:cxn modelId="{F5F41B72-CF88-4D6D-BEDB-3E8046EC556D}" srcId="{0DE8C351-93A0-407D-A7B6-AABF729BD602}" destId="{95C19748-B332-4683-B333-5FD948D23000}" srcOrd="0" destOrd="0" parTransId="{6C682562-57EA-42F2-B9B0-0404807B00DC}" sibTransId="{505DA343-E15C-437E-83F0-F2097569CDE9}"/>
    <dgm:cxn modelId="{9C88849D-C255-428C-9687-5C71CB9B63E3}" srcId="{7C8C7E77-80C3-4153-AE2C-F5BBAEC4E623}" destId="{8BE2D9A1-A623-4F50-BF93-3FE4060CE4B2}" srcOrd="2" destOrd="0" parTransId="{58E512A3-ECCD-45F1-B6DA-0B86FE5CF1E9}" sibTransId="{6146EC5A-8213-42A9-9F7C-23BB608C3E43}"/>
    <dgm:cxn modelId="{17740523-850A-47D8-A169-983EE5CD2F47}" srcId="{4E437278-0BC9-4490-A141-1906EA16DA4E}" destId="{7FE03F2C-01E8-459F-8BE0-E8E4298DAE37}" srcOrd="0" destOrd="0" parTransId="{08FA16E2-0BE1-49F8-B5FF-CC4E9E828D94}" sibTransId="{EA5BFDA0-1382-4983-B675-BFE6A5E5A3EB}"/>
    <dgm:cxn modelId="{10897203-AA10-4E5A-ABF9-9D790811E606}" srcId="{8BE2D9A1-A623-4F50-BF93-3FE4060CE4B2}" destId="{336C935C-6D5B-4E95-B0ED-6078F725DD63}" srcOrd="0" destOrd="0" parTransId="{6E60D2D4-B336-4F8A-8C16-D14032C6341C}" sibTransId="{38303080-385B-4960-BC02-F77D2A2DC086}"/>
    <dgm:cxn modelId="{E9383D1E-0E1B-4650-8BCD-6E5EAE11676E}" type="presOf" srcId="{FE297441-23F6-4190-81C3-9D613F816741}" destId="{8E8FD2AB-FFB6-4163-ACFE-B0D87B33B970}" srcOrd="0" destOrd="1" presId="urn:microsoft.com/office/officeart/2005/8/layout/cycle6"/>
    <dgm:cxn modelId="{425005CC-CA68-454C-99B4-DC250CDAC5AE}" type="presOf" srcId="{96D38CB4-7F00-4A90-8565-7815780F084C}" destId="{3EC2D6DC-CBA9-4464-B6B1-1A2F8A426D1A}" srcOrd="0" destOrd="0" presId="urn:microsoft.com/office/officeart/2005/8/layout/cycle6"/>
    <dgm:cxn modelId="{4732FC13-F423-48C4-9CFB-F33067FBADF8}" type="presOf" srcId="{C8DCD89C-CE34-4478-B8E1-1ACCA5DDA3FF}" destId="{D656F412-4858-4A62-A96D-7D152BB0AF51}" srcOrd="0" destOrd="0" presId="urn:microsoft.com/office/officeart/2005/8/layout/cycle6"/>
    <dgm:cxn modelId="{321E7E18-CAB1-4C43-BD90-4EC9203E0670}" type="presOf" srcId="{FD92DA87-53CE-469F-A2C5-86CDB135C5F3}" destId="{5EBE7E13-36B2-4062-B31F-47838B533E8B}" srcOrd="0" destOrd="0" presId="urn:microsoft.com/office/officeart/2005/8/layout/cycle6"/>
    <dgm:cxn modelId="{6A0297AC-C67F-4FD1-B346-FF38FFB01657}" type="presOf" srcId="{F48FE8A9-70C5-4C09-BC45-5F26AC11025C}" destId="{42E603C1-B93D-48FB-A41D-E2A6D7484703}" srcOrd="0" destOrd="0" presId="urn:microsoft.com/office/officeart/2005/8/layout/cycle6"/>
    <dgm:cxn modelId="{25644998-FC52-49F6-8EE8-B651A8D2F8C7}" type="presOf" srcId="{8BE2D9A1-A623-4F50-BF93-3FE4060CE4B2}" destId="{798E4D91-C17E-4055-8265-ACE98C79D8E7}" srcOrd="0" destOrd="0" presId="urn:microsoft.com/office/officeart/2005/8/layout/cycle6"/>
    <dgm:cxn modelId="{DD69E824-4CD5-476C-AD37-85E2D3BA341E}" type="presOf" srcId="{336C935C-6D5B-4E95-B0ED-6078F725DD63}" destId="{798E4D91-C17E-4055-8265-ACE98C79D8E7}" srcOrd="0" destOrd="1" presId="urn:microsoft.com/office/officeart/2005/8/layout/cycle6"/>
    <dgm:cxn modelId="{A2EAD9AA-A75D-499E-AF89-A15383C75B74}" type="presOf" srcId="{8FC990F4-AFB9-4C38-A610-E31A1C520E1F}" destId="{8E8FD2AB-FFB6-4163-ACFE-B0D87B33B970}" srcOrd="0" destOrd="0" presId="urn:microsoft.com/office/officeart/2005/8/layout/cycle6"/>
    <dgm:cxn modelId="{FA2ADE99-4F10-4271-9402-8683A01C8268}" srcId="{7C8C7E77-80C3-4153-AE2C-F5BBAEC4E623}" destId="{D5B76BAB-5730-4F17-8C40-EFEFDC0CAA75}" srcOrd="4" destOrd="0" parTransId="{5A6D00B3-E367-438C-A015-C056C58A11A7}" sibTransId="{C8DCD89C-CE34-4478-B8E1-1ACCA5DDA3FF}"/>
    <dgm:cxn modelId="{89C54571-2E02-4AA5-946A-658917455B5B}" type="presOf" srcId="{7C8C7E77-80C3-4153-AE2C-F5BBAEC4E623}" destId="{D3759494-D486-4C4B-A3CD-887174789E16}" srcOrd="0" destOrd="0" presId="urn:microsoft.com/office/officeart/2005/8/layout/cycle6"/>
    <dgm:cxn modelId="{9BBFDE95-657F-4E3D-9ABF-4C35FD182D99}" type="presParOf" srcId="{D3759494-D486-4C4B-A3CD-887174789E16}" destId="{18914631-6D77-4343-9AB3-4625E2123677}" srcOrd="0" destOrd="0" presId="urn:microsoft.com/office/officeart/2005/8/layout/cycle6"/>
    <dgm:cxn modelId="{46FCAFCB-13B8-4EEE-AF47-C74C7306ACA2}" type="presParOf" srcId="{D3759494-D486-4C4B-A3CD-887174789E16}" destId="{A4EFB497-333E-4340-B1E2-613B2ACDE4B3}" srcOrd="1" destOrd="0" presId="urn:microsoft.com/office/officeart/2005/8/layout/cycle6"/>
    <dgm:cxn modelId="{81BC8751-086C-46C3-B90A-CA2B57DD85D2}" type="presParOf" srcId="{D3759494-D486-4C4B-A3CD-887174789E16}" destId="{42E603C1-B93D-48FB-A41D-E2A6D7484703}" srcOrd="2" destOrd="0" presId="urn:microsoft.com/office/officeart/2005/8/layout/cycle6"/>
    <dgm:cxn modelId="{C0B8BC85-3026-4C7A-A862-904AD34A6724}" type="presParOf" srcId="{D3759494-D486-4C4B-A3CD-887174789E16}" destId="{9468188D-0D3E-455F-BF12-574C0FCA4BC8}" srcOrd="3" destOrd="0" presId="urn:microsoft.com/office/officeart/2005/8/layout/cycle6"/>
    <dgm:cxn modelId="{1C3485CA-FE14-4AF1-8392-118130364AA5}" type="presParOf" srcId="{D3759494-D486-4C4B-A3CD-887174789E16}" destId="{B2DC8EA8-AC35-49BB-835B-749141C8CE4F}" srcOrd="4" destOrd="0" presId="urn:microsoft.com/office/officeart/2005/8/layout/cycle6"/>
    <dgm:cxn modelId="{37C87AC4-31C3-466A-A095-D61070401900}" type="presParOf" srcId="{D3759494-D486-4C4B-A3CD-887174789E16}" destId="{3EC2D6DC-CBA9-4464-B6B1-1A2F8A426D1A}" srcOrd="5" destOrd="0" presId="urn:microsoft.com/office/officeart/2005/8/layout/cycle6"/>
    <dgm:cxn modelId="{599F860F-E5B4-4015-A9E5-869CDA53F5DE}" type="presParOf" srcId="{D3759494-D486-4C4B-A3CD-887174789E16}" destId="{798E4D91-C17E-4055-8265-ACE98C79D8E7}" srcOrd="6" destOrd="0" presId="urn:microsoft.com/office/officeart/2005/8/layout/cycle6"/>
    <dgm:cxn modelId="{EBDEB8A1-1F9F-44E6-9AD0-58D1161B13E5}" type="presParOf" srcId="{D3759494-D486-4C4B-A3CD-887174789E16}" destId="{9C698D4C-2CFF-4A2C-B03F-5C794E587B26}" srcOrd="7" destOrd="0" presId="urn:microsoft.com/office/officeart/2005/8/layout/cycle6"/>
    <dgm:cxn modelId="{692EB672-E822-4C65-A939-C098A4AE897C}" type="presParOf" srcId="{D3759494-D486-4C4B-A3CD-887174789E16}" destId="{28A95FE2-8795-4276-8622-697947306987}" srcOrd="8" destOrd="0" presId="urn:microsoft.com/office/officeart/2005/8/layout/cycle6"/>
    <dgm:cxn modelId="{49A4BB35-AA70-4FCF-91B6-DDE568223274}" type="presParOf" srcId="{D3759494-D486-4C4B-A3CD-887174789E16}" destId="{8E8FD2AB-FFB6-4163-ACFE-B0D87B33B970}" srcOrd="9" destOrd="0" presId="urn:microsoft.com/office/officeart/2005/8/layout/cycle6"/>
    <dgm:cxn modelId="{688621F1-D5E3-4184-9C81-7A7D867B4BD0}" type="presParOf" srcId="{D3759494-D486-4C4B-A3CD-887174789E16}" destId="{A722D64E-8606-4D68-8F12-AC210FE53707}" srcOrd="10" destOrd="0" presId="urn:microsoft.com/office/officeart/2005/8/layout/cycle6"/>
    <dgm:cxn modelId="{B97EB2CA-C757-4AF1-BEA6-876B1340310D}" type="presParOf" srcId="{D3759494-D486-4C4B-A3CD-887174789E16}" destId="{E2342CF5-82D1-411A-B72C-06E7A1C7F49D}" srcOrd="11" destOrd="0" presId="urn:microsoft.com/office/officeart/2005/8/layout/cycle6"/>
    <dgm:cxn modelId="{E8275B4A-069C-49F5-A559-CA6F3761DA53}" type="presParOf" srcId="{D3759494-D486-4C4B-A3CD-887174789E16}" destId="{D91A77A5-304F-474A-97C4-711B6D96A1CD}" srcOrd="12" destOrd="0" presId="urn:microsoft.com/office/officeart/2005/8/layout/cycle6"/>
    <dgm:cxn modelId="{22456C54-8E5D-4087-B603-BA722E3366F4}" type="presParOf" srcId="{D3759494-D486-4C4B-A3CD-887174789E16}" destId="{10C0FEE1-4797-4F27-A870-4D42D61809F0}" srcOrd="13" destOrd="0" presId="urn:microsoft.com/office/officeart/2005/8/layout/cycle6"/>
    <dgm:cxn modelId="{B4362A87-E71C-4831-B865-44428743C5CC}" type="presParOf" srcId="{D3759494-D486-4C4B-A3CD-887174789E16}" destId="{D656F412-4858-4A62-A96D-7D152BB0AF51}" srcOrd="14" destOrd="0" presId="urn:microsoft.com/office/officeart/2005/8/layout/cycle6"/>
    <dgm:cxn modelId="{9DD2D7A3-4962-44F6-86E4-976286A0D472}" type="presParOf" srcId="{D3759494-D486-4C4B-A3CD-887174789E16}" destId="{5EBE7E13-36B2-4062-B31F-47838B533E8B}" srcOrd="15" destOrd="0" presId="urn:microsoft.com/office/officeart/2005/8/layout/cycle6"/>
    <dgm:cxn modelId="{AC772736-C144-44CB-9E7C-B5098F598023}" type="presParOf" srcId="{D3759494-D486-4C4B-A3CD-887174789E16}" destId="{354606DA-4FD4-4BB2-B233-41442DC3DE34}" srcOrd="16" destOrd="0" presId="urn:microsoft.com/office/officeart/2005/8/layout/cycle6"/>
    <dgm:cxn modelId="{0C625632-9FDF-4355-9A25-D24EE6CE8AE9}" type="presParOf" srcId="{D3759494-D486-4C4B-A3CD-887174789E16}" destId="{657054A7-EEA3-499B-A39C-7F9D019B578B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5E8051-1776-4363-97FC-D95069B8FD2F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BF0864A-E93A-462E-A149-D45E9E3761EB}">
      <dgm:prSet phldrT="[文字]"/>
      <dgm:spPr/>
      <dgm:t>
        <a:bodyPr/>
        <a:lstStyle/>
        <a:p>
          <a:r>
            <a:rPr lang="zh-TW" altLang="en-US" dirty="0" smtClean="0"/>
            <a:t>過去成果</a:t>
          </a:r>
          <a:endParaRPr lang="zh-TW" altLang="en-US" dirty="0"/>
        </a:p>
      </dgm:t>
    </dgm:pt>
    <dgm:pt modelId="{82CF0BDF-D927-4908-A830-C64A3D0E3203}" type="par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71FAA450-D652-46F7-AF77-33EA9990175F}" type="sib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9BA7A7FD-9838-4AB9-928C-910735B139A4}">
      <dgm:prSet phldrT="[文字]"/>
      <dgm:spPr/>
      <dgm:t>
        <a:bodyPr/>
        <a:lstStyle/>
        <a:p>
          <a:r>
            <a:rPr lang="zh-TW" altLang="en-US" dirty="0" smtClean="0"/>
            <a:t>影響層面</a:t>
          </a:r>
          <a:endParaRPr lang="zh-TW" altLang="en-US" dirty="0"/>
        </a:p>
      </dgm:t>
    </dgm:pt>
    <dgm:pt modelId="{A6B54F82-BB0C-4C3F-9741-D1A2B61E06F9}" type="par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DB4017DB-247A-4A36-B4D6-17FBCE7B7C91}" type="sib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AF0710A5-0594-4CBB-ABF8-F1F710F5189F}">
      <dgm:prSet phldrT="[文字]"/>
      <dgm:spPr/>
      <dgm:t>
        <a:bodyPr/>
        <a:lstStyle/>
        <a:p>
          <a:r>
            <a:rPr lang="zh-TW" altLang="en-US" dirty="0" smtClean="0"/>
            <a:t>思考策略</a:t>
          </a:r>
          <a:endParaRPr lang="zh-TW" altLang="en-US" dirty="0"/>
        </a:p>
      </dgm:t>
    </dgm:pt>
    <dgm:pt modelId="{D498F50C-0275-4B40-A31E-21A177513823}" type="par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F3D79219-EF02-4D3B-B4AC-F39D24AD5A76}" type="sib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8720E6DD-8D95-4FE7-A263-3149361B98A9}">
      <dgm:prSet phldrT="[文字]"/>
      <dgm:spPr/>
      <dgm:t>
        <a:bodyPr/>
        <a:lstStyle/>
        <a:p>
          <a:r>
            <a:rPr lang="zh-TW" altLang="en-US" dirty="0" smtClean="0"/>
            <a:t>未來努力的方向</a:t>
          </a:r>
          <a:endParaRPr lang="zh-TW" altLang="en-US" dirty="0"/>
        </a:p>
      </dgm:t>
    </dgm:pt>
    <dgm:pt modelId="{48742FAB-F221-4B54-9767-338C11F1596E}" type="par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FDE9709-1D83-42D5-9629-FF297DCF3401}" type="sib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61340AD-6183-4FA7-82FC-BFD01F557880}" type="pres">
      <dgm:prSet presAssocID="{005E8051-1776-4363-97FC-D95069B8FD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CCE55D8-AEE3-4D50-9949-E844945331F5}" type="pres">
      <dgm:prSet presAssocID="{005E8051-1776-4363-97FC-D95069B8FD2F}" presName="ellipse" presStyleLbl="trBgShp" presStyleIdx="0" presStyleCnt="1"/>
      <dgm:spPr/>
    </dgm:pt>
    <dgm:pt modelId="{21E0D429-0378-4E5E-9BFE-654CDC8E9F6B}" type="pres">
      <dgm:prSet presAssocID="{005E8051-1776-4363-97FC-D95069B8FD2F}" presName="arrow1" presStyleLbl="fgShp" presStyleIdx="0" presStyleCnt="1"/>
      <dgm:spPr/>
    </dgm:pt>
    <dgm:pt modelId="{91AB4548-1641-4DE8-BCDC-4A1C93871E43}" type="pres">
      <dgm:prSet presAssocID="{005E8051-1776-4363-97FC-D95069B8FD2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4768D9-A015-4978-94F0-9CE318B00002}" type="pres">
      <dgm:prSet presAssocID="{9BA7A7FD-9838-4AB9-928C-910735B139A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521A77-7A86-4163-A576-911437F7652E}" type="pres">
      <dgm:prSet presAssocID="{AF0710A5-0594-4CBB-ABF8-F1F710F5189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CCCDF6-D914-4D68-AF2E-A3B0A9CDDFE2}" type="pres">
      <dgm:prSet presAssocID="{8720E6DD-8D95-4FE7-A263-3149361B98A9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EC0F45-4316-4AFC-83D4-0A047D35779A}" type="pres">
      <dgm:prSet presAssocID="{005E8051-1776-4363-97FC-D95069B8FD2F}" presName="funnel" presStyleLbl="trAlignAcc1" presStyleIdx="0" presStyleCnt="1"/>
      <dgm:spPr/>
      <dgm:t>
        <a:bodyPr/>
        <a:lstStyle/>
        <a:p>
          <a:endParaRPr lang="zh-TW" altLang="en-US"/>
        </a:p>
      </dgm:t>
    </dgm:pt>
  </dgm:ptLst>
  <dgm:cxnLst>
    <dgm:cxn modelId="{9AA80DF3-72F1-4C5C-BAA3-193EDBD1A629}" srcId="{005E8051-1776-4363-97FC-D95069B8FD2F}" destId="{9BA7A7FD-9838-4AB9-928C-910735B139A4}" srcOrd="1" destOrd="0" parTransId="{A6B54F82-BB0C-4C3F-9741-D1A2B61E06F9}" sibTransId="{DB4017DB-247A-4A36-B4D6-17FBCE7B7C91}"/>
    <dgm:cxn modelId="{A6C5F1A7-9455-4CB4-B682-C14E0A91926E}" type="presOf" srcId="{9BA7A7FD-9838-4AB9-928C-910735B139A4}" destId="{B4521A77-7A86-4163-A576-911437F7652E}" srcOrd="0" destOrd="0" presId="urn:microsoft.com/office/officeart/2005/8/layout/funnel1"/>
    <dgm:cxn modelId="{CED5E060-202C-4A20-83A6-E294E947CC1C}" type="presOf" srcId="{AF0710A5-0594-4CBB-ABF8-F1F710F5189F}" destId="{9E4768D9-A015-4978-94F0-9CE318B00002}" srcOrd="0" destOrd="0" presId="urn:microsoft.com/office/officeart/2005/8/layout/funnel1"/>
    <dgm:cxn modelId="{663527B3-EC5C-4F73-A4C9-B34C3C960196}" type="presOf" srcId="{005E8051-1776-4363-97FC-D95069B8FD2F}" destId="{661340AD-6183-4FA7-82FC-BFD01F557880}" srcOrd="0" destOrd="0" presId="urn:microsoft.com/office/officeart/2005/8/layout/funnel1"/>
    <dgm:cxn modelId="{2D43E3AF-CF87-470A-BD9D-300E38F51AAA}" type="presOf" srcId="{8720E6DD-8D95-4FE7-A263-3149361B98A9}" destId="{91AB4548-1641-4DE8-BCDC-4A1C93871E43}" srcOrd="0" destOrd="0" presId="urn:microsoft.com/office/officeart/2005/8/layout/funnel1"/>
    <dgm:cxn modelId="{9F0CB666-6643-470B-9BB2-3D05D2C59469}" srcId="{005E8051-1776-4363-97FC-D95069B8FD2F}" destId="{8720E6DD-8D95-4FE7-A263-3149361B98A9}" srcOrd="3" destOrd="0" parTransId="{48742FAB-F221-4B54-9767-338C11F1596E}" sibTransId="{6FDE9709-1D83-42D5-9629-FF297DCF3401}"/>
    <dgm:cxn modelId="{309AFEA8-B4B9-4AD1-92C8-904608C4F444}" type="presOf" srcId="{7BF0864A-E93A-462E-A149-D45E9E3761EB}" destId="{56CCCDF6-D914-4D68-AF2E-A3B0A9CDDFE2}" srcOrd="0" destOrd="0" presId="urn:microsoft.com/office/officeart/2005/8/layout/funnel1"/>
    <dgm:cxn modelId="{ADCDDBD0-E335-4F26-83AC-3B1AA0134515}" srcId="{005E8051-1776-4363-97FC-D95069B8FD2F}" destId="{AF0710A5-0594-4CBB-ABF8-F1F710F5189F}" srcOrd="2" destOrd="0" parTransId="{D498F50C-0275-4B40-A31E-21A177513823}" sibTransId="{F3D79219-EF02-4D3B-B4AC-F39D24AD5A76}"/>
    <dgm:cxn modelId="{B4AAA183-FC21-400B-B616-5ADF4C029CA5}" srcId="{005E8051-1776-4363-97FC-D95069B8FD2F}" destId="{7BF0864A-E93A-462E-A149-D45E9E3761EB}" srcOrd="0" destOrd="0" parTransId="{82CF0BDF-D927-4908-A830-C64A3D0E3203}" sibTransId="{71FAA450-D652-46F7-AF77-33EA9990175F}"/>
    <dgm:cxn modelId="{D8D5B4D5-7A99-486F-8BBE-63D2501E90C4}" type="presParOf" srcId="{661340AD-6183-4FA7-82FC-BFD01F557880}" destId="{ECCE55D8-AEE3-4D50-9949-E844945331F5}" srcOrd="0" destOrd="0" presId="urn:microsoft.com/office/officeart/2005/8/layout/funnel1"/>
    <dgm:cxn modelId="{4626DA8B-CD8E-433D-91E0-70A90049F699}" type="presParOf" srcId="{661340AD-6183-4FA7-82FC-BFD01F557880}" destId="{21E0D429-0378-4E5E-9BFE-654CDC8E9F6B}" srcOrd="1" destOrd="0" presId="urn:microsoft.com/office/officeart/2005/8/layout/funnel1"/>
    <dgm:cxn modelId="{CEAB1359-E96C-4606-B4B3-350B022EC827}" type="presParOf" srcId="{661340AD-6183-4FA7-82FC-BFD01F557880}" destId="{91AB4548-1641-4DE8-BCDC-4A1C93871E43}" srcOrd="2" destOrd="0" presId="urn:microsoft.com/office/officeart/2005/8/layout/funnel1"/>
    <dgm:cxn modelId="{761A3BA1-3E8D-4DEF-BF08-A38DBDCF75E4}" type="presParOf" srcId="{661340AD-6183-4FA7-82FC-BFD01F557880}" destId="{9E4768D9-A015-4978-94F0-9CE318B00002}" srcOrd="3" destOrd="0" presId="urn:microsoft.com/office/officeart/2005/8/layout/funnel1"/>
    <dgm:cxn modelId="{17C2CAED-1A4A-4285-BC8C-1868627C6494}" type="presParOf" srcId="{661340AD-6183-4FA7-82FC-BFD01F557880}" destId="{B4521A77-7A86-4163-A576-911437F7652E}" srcOrd="4" destOrd="0" presId="urn:microsoft.com/office/officeart/2005/8/layout/funnel1"/>
    <dgm:cxn modelId="{2CD0A291-B20B-4156-BE78-4925BB11D5D0}" type="presParOf" srcId="{661340AD-6183-4FA7-82FC-BFD01F557880}" destId="{56CCCDF6-D914-4D68-AF2E-A3B0A9CDDFE2}" srcOrd="5" destOrd="0" presId="urn:microsoft.com/office/officeart/2005/8/layout/funnel1"/>
    <dgm:cxn modelId="{DB7F0175-9C7C-4EE4-BFBC-E23F2977B010}" type="presParOf" srcId="{661340AD-6183-4FA7-82FC-BFD01F557880}" destId="{A7EC0F45-4316-4AFC-83D4-0A047D3577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5E8051-1776-4363-97FC-D95069B8FD2F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BF0864A-E93A-462E-A149-D45E9E3761EB}">
      <dgm:prSet phldrT="[文字]"/>
      <dgm:spPr/>
      <dgm:t>
        <a:bodyPr/>
        <a:lstStyle/>
        <a:p>
          <a:r>
            <a:rPr lang="zh-TW" altLang="en-US" dirty="0" smtClean="0"/>
            <a:t>過去成果</a:t>
          </a:r>
          <a:endParaRPr lang="zh-TW" altLang="en-US" dirty="0"/>
        </a:p>
      </dgm:t>
    </dgm:pt>
    <dgm:pt modelId="{82CF0BDF-D927-4908-A830-C64A3D0E3203}" type="par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71FAA450-D652-46F7-AF77-33EA9990175F}" type="sib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9BA7A7FD-9838-4AB9-928C-910735B139A4}">
      <dgm:prSet phldrT="[文字]"/>
      <dgm:spPr/>
      <dgm:t>
        <a:bodyPr/>
        <a:lstStyle/>
        <a:p>
          <a:r>
            <a:rPr lang="zh-TW" altLang="en-US" dirty="0" smtClean="0"/>
            <a:t>影響層面</a:t>
          </a:r>
          <a:endParaRPr lang="zh-TW" altLang="en-US" dirty="0"/>
        </a:p>
      </dgm:t>
    </dgm:pt>
    <dgm:pt modelId="{A6B54F82-BB0C-4C3F-9741-D1A2B61E06F9}" type="par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DB4017DB-247A-4A36-B4D6-17FBCE7B7C91}" type="sib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AF0710A5-0594-4CBB-ABF8-F1F710F5189F}">
      <dgm:prSet phldrT="[文字]"/>
      <dgm:spPr/>
      <dgm:t>
        <a:bodyPr/>
        <a:lstStyle/>
        <a:p>
          <a:r>
            <a:rPr lang="zh-TW" altLang="en-US" dirty="0" smtClean="0"/>
            <a:t>思考策略</a:t>
          </a:r>
          <a:endParaRPr lang="zh-TW" altLang="en-US" dirty="0"/>
        </a:p>
      </dgm:t>
    </dgm:pt>
    <dgm:pt modelId="{D498F50C-0275-4B40-A31E-21A177513823}" type="par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F3D79219-EF02-4D3B-B4AC-F39D24AD5A76}" type="sib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8720E6DD-8D95-4FE7-A263-3149361B98A9}">
      <dgm:prSet phldrT="[文字]"/>
      <dgm:spPr/>
      <dgm:t>
        <a:bodyPr/>
        <a:lstStyle/>
        <a:p>
          <a:r>
            <a:rPr lang="zh-TW" altLang="en-US" dirty="0" smtClean="0"/>
            <a:t>未來努力的方向</a:t>
          </a:r>
          <a:endParaRPr lang="zh-TW" altLang="en-US" dirty="0"/>
        </a:p>
      </dgm:t>
    </dgm:pt>
    <dgm:pt modelId="{48742FAB-F221-4B54-9767-338C11F1596E}" type="par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FDE9709-1D83-42D5-9629-FF297DCF3401}" type="sib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61340AD-6183-4FA7-82FC-BFD01F557880}" type="pres">
      <dgm:prSet presAssocID="{005E8051-1776-4363-97FC-D95069B8FD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CCE55D8-AEE3-4D50-9949-E844945331F5}" type="pres">
      <dgm:prSet presAssocID="{005E8051-1776-4363-97FC-D95069B8FD2F}" presName="ellipse" presStyleLbl="trBgShp" presStyleIdx="0" presStyleCnt="1"/>
      <dgm:spPr/>
    </dgm:pt>
    <dgm:pt modelId="{21E0D429-0378-4E5E-9BFE-654CDC8E9F6B}" type="pres">
      <dgm:prSet presAssocID="{005E8051-1776-4363-97FC-D95069B8FD2F}" presName="arrow1" presStyleLbl="fgShp" presStyleIdx="0" presStyleCnt="1"/>
      <dgm:spPr/>
    </dgm:pt>
    <dgm:pt modelId="{91AB4548-1641-4DE8-BCDC-4A1C93871E43}" type="pres">
      <dgm:prSet presAssocID="{005E8051-1776-4363-97FC-D95069B8FD2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4768D9-A015-4978-94F0-9CE318B00002}" type="pres">
      <dgm:prSet presAssocID="{9BA7A7FD-9838-4AB9-928C-910735B139A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521A77-7A86-4163-A576-911437F7652E}" type="pres">
      <dgm:prSet presAssocID="{AF0710A5-0594-4CBB-ABF8-F1F710F5189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CCCDF6-D914-4D68-AF2E-A3B0A9CDDFE2}" type="pres">
      <dgm:prSet presAssocID="{8720E6DD-8D95-4FE7-A263-3149361B98A9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EC0F45-4316-4AFC-83D4-0A047D35779A}" type="pres">
      <dgm:prSet presAssocID="{005E8051-1776-4363-97FC-D95069B8FD2F}" presName="funnel" presStyleLbl="trAlignAcc1" presStyleIdx="0" presStyleCnt="1"/>
      <dgm:spPr/>
      <dgm:t>
        <a:bodyPr/>
        <a:lstStyle/>
        <a:p>
          <a:endParaRPr lang="zh-TW" altLang="en-US"/>
        </a:p>
      </dgm:t>
    </dgm:pt>
  </dgm:ptLst>
  <dgm:cxnLst>
    <dgm:cxn modelId="{9AA80DF3-72F1-4C5C-BAA3-193EDBD1A629}" srcId="{005E8051-1776-4363-97FC-D95069B8FD2F}" destId="{9BA7A7FD-9838-4AB9-928C-910735B139A4}" srcOrd="1" destOrd="0" parTransId="{A6B54F82-BB0C-4C3F-9741-D1A2B61E06F9}" sibTransId="{DB4017DB-247A-4A36-B4D6-17FBCE7B7C91}"/>
    <dgm:cxn modelId="{A6C5F1A7-9455-4CB4-B682-C14E0A91926E}" type="presOf" srcId="{9BA7A7FD-9838-4AB9-928C-910735B139A4}" destId="{B4521A77-7A86-4163-A576-911437F7652E}" srcOrd="0" destOrd="0" presId="urn:microsoft.com/office/officeart/2005/8/layout/funnel1"/>
    <dgm:cxn modelId="{CED5E060-202C-4A20-83A6-E294E947CC1C}" type="presOf" srcId="{AF0710A5-0594-4CBB-ABF8-F1F710F5189F}" destId="{9E4768D9-A015-4978-94F0-9CE318B00002}" srcOrd="0" destOrd="0" presId="urn:microsoft.com/office/officeart/2005/8/layout/funnel1"/>
    <dgm:cxn modelId="{663527B3-EC5C-4F73-A4C9-B34C3C960196}" type="presOf" srcId="{005E8051-1776-4363-97FC-D95069B8FD2F}" destId="{661340AD-6183-4FA7-82FC-BFD01F557880}" srcOrd="0" destOrd="0" presId="urn:microsoft.com/office/officeart/2005/8/layout/funnel1"/>
    <dgm:cxn modelId="{2D43E3AF-CF87-470A-BD9D-300E38F51AAA}" type="presOf" srcId="{8720E6DD-8D95-4FE7-A263-3149361B98A9}" destId="{91AB4548-1641-4DE8-BCDC-4A1C93871E43}" srcOrd="0" destOrd="0" presId="urn:microsoft.com/office/officeart/2005/8/layout/funnel1"/>
    <dgm:cxn modelId="{9F0CB666-6643-470B-9BB2-3D05D2C59469}" srcId="{005E8051-1776-4363-97FC-D95069B8FD2F}" destId="{8720E6DD-8D95-4FE7-A263-3149361B98A9}" srcOrd="3" destOrd="0" parTransId="{48742FAB-F221-4B54-9767-338C11F1596E}" sibTransId="{6FDE9709-1D83-42D5-9629-FF297DCF3401}"/>
    <dgm:cxn modelId="{309AFEA8-B4B9-4AD1-92C8-904608C4F444}" type="presOf" srcId="{7BF0864A-E93A-462E-A149-D45E9E3761EB}" destId="{56CCCDF6-D914-4D68-AF2E-A3B0A9CDDFE2}" srcOrd="0" destOrd="0" presId="urn:microsoft.com/office/officeart/2005/8/layout/funnel1"/>
    <dgm:cxn modelId="{ADCDDBD0-E335-4F26-83AC-3B1AA0134515}" srcId="{005E8051-1776-4363-97FC-D95069B8FD2F}" destId="{AF0710A5-0594-4CBB-ABF8-F1F710F5189F}" srcOrd="2" destOrd="0" parTransId="{D498F50C-0275-4B40-A31E-21A177513823}" sibTransId="{F3D79219-EF02-4D3B-B4AC-F39D24AD5A76}"/>
    <dgm:cxn modelId="{B4AAA183-FC21-400B-B616-5ADF4C029CA5}" srcId="{005E8051-1776-4363-97FC-D95069B8FD2F}" destId="{7BF0864A-E93A-462E-A149-D45E9E3761EB}" srcOrd="0" destOrd="0" parTransId="{82CF0BDF-D927-4908-A830-C64A3D0E3203}" sibTransId="{71FAA450-D652-46F7-AF77-33EA9990175F}"/>
    <dgm:cxn modelId="{D8D5B4D5-7A99-486F-8BBE-63D2501E90C4}" type="presParOf" srcId="{661340AD-6183-4FA7-82FC-BFD01F557880}" destId="{ECCE55D8-AEE3-4D50-9949-E844945331F5}" srcOrd="0" destOrd="0" presId="urn:microsoft.com/office/officeart/2005/8/layout/funnel1"/>
    <dgm:cxn modelId="{4626DA8B-CD8E-433D-91E0-70A90049F699}" type="presParOf" srcId="{661340AD-6183-4FA7-82FC-BFD01F557880}" destId="{21E0D429-0378-4E5E-9BFE-654CDC8E9F6B}" srcOrd="1" destOrd="0" presId="urn:microsoft.com/office/officeart/2005/8/layout/funnel1"/>
    <dgm:cxn modelId="{CEAB1359-E96C-4606-B4B3-350B022EC827}" type="presParOf" srcId="{661340AD-6183-4FA7-82FC-BFD01F557880}" destId="{91AB4548-1641-4DE8-BCDC-4A1C93871E43}" srcOrd="2" destOrd="0" presId="urn:microsoft.com/office/officeart/2005/8/layout/funnel1"/>
    <dgm:cxn modelId="{761A3BA1-3E8D-4DEF-BF08-A38DBDCF75E4}" type="presParOf" srcId="{661340AD-6183-4FA7-82FC-BFD01F557880}" destId="{9E4768D9-A015-4978-94F0-9CE318B00002}" srcOrd="3" destOrd="0" presId="urn:microsoft.com/office/officeart/2005/8/layout/funnel1"/>
    <dgm:cxn modelId="{17C2CAED-1A4A-4285-BC8C-1868627C6494}" type="presParOf" srcId="{661340AD-6183-4FA7-82FC-BFD01F557880}" destId="{B4521A77-7A86-4163-A576-911437F7652E}" srcOrd="4" destOrd="0" presId="urn:microsoft.com/office/officeart/2005/8/layout/funnel1"/>
    <dgm:cxn modelId="{2CD0A291-B20B-4156-BE78-4925BB11D5D0}" type="presParOf" srcId="{661340AD-6183-4FA7-82FC-BFD01F557880}" destId="{56CCCDF6-D914-4D68-AF2E-A3B0A9CDDFE2}" srcOrd="5" destOrd="0" presId="urn:microsoft.com/office/officeart/2005/8/layout/funnel1"/>
    <dgm:cxn modelId="{DB7F0175-9C7C-4EE4-BFBC-E23F2977B010}" type="presParOf" srcId="{661340AD-6183-4FA7-82FC-BFD01F557880}" destId="{A7EC0F45-4316-4AFC-83D4-0A047D3577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5E8051-1776-4363-97FC-D95069B8FD2F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BF0864A-E93A-462E-A149-D45E9E3761EB}">
      <dgm:prSet phldrT="[文字]"/>
      <dgm:spPr/>
      <dgm:t>
        <a:bodyPr/>
        <a:lstStyle/>
        <a:p>
          <a:r>
            <a:rPr lang="zh-TW" altLang="en-US" dirty="0" smtClean="0"/>
            <a:t>過去成果</a:t>
          </a:r>
          <a:endParaRPr lang="zh-TW" altLang="en-US" dirty="0"/>
        </a:p>
      </dgm:t>
    </dgm:pt>
    <dgm:pt modelId="{82CF0BDF-D927-4908-A830-C64A3D0E3203}" type="par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71FAA450-D652-46F7-AF77-33EA9990175F}" type="sib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9BA7A7FD-9838-4AB9-928C-910735B139A4}">
      <dgm:prSet phldrT="[文字]"/>
      <dgm:spPr/>
      <dgm:t>
        <a:bodyPr/>
        <a:lstStyle/>
        <a:p>
          <a:r>
            <a:rPr lang="zh-TW" altLang="en-US" dirty="0" smtClean="0"/>
            <a:t>影響層面</a:t>
          </a:r>
          <a:endParaRPr lang="zh-TW" altLang="en-US" dirty="0"/>
        </a:p>
      </dgm:t>
    </dgm:pt>
    <dgm:pt modelId="{A6B54F82-BB0C-4C3F-9741-D1A2B61E06F9}" type="par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DB4017DB-247A-4A36-B4D6-17FBCE7B7C91}" type="sib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AF0710A5-0594-4CBB-ABF8-F1F710F5189F}">
      <dgm:prSet phldrT="[文字]"/>
      <dgm:spPr/>
      <dgm:t>
        <a:bodyPr/>
        <a:lstStyle/>
        <a:p>
          <a:r>
            <a:rPr lang="zh-TW" altLang="en-US" dirty="0" smtClean="0"/>
            <a:t>思考策略</a:t>
          </a:r>
          <a:endParaRPr lang="zh-TW" altLang="en-US" dirty="0"/>
        </a:p>
      </dgm:t>
    </dgm:pt>
    <dgm:pt modelId="{D498F50C-0275-4B40-A31E-21A177513823}" type="par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F3D79219-EF02-4D3B-B4AC-F39D24AD5A76}" type="sib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8720E6DD-8D95-4FE7-A263-3149361B98A9}">
      <dgm:prSet phldrT="[文字]"/>
      <dgm:spPr/>
      <dgm:t>
        <a:bodyPr/>
        <a:lstStyle/>
        <a:p>
          <a:r>
            <a:rPr lang="zh-TW" altLang="en-US" dirty="0" smtClean="0"/>
            <a:t>未來努力的方向</a:t>
          </a:r>
          <a:endParaRPr lang="zh-TW" altLang="en-US" dirty="0"/>
        </a:p>
      </dgm:t>
    </dgm:pt>
    <dgm:pt modelId="{48742FAB-F221-4B54-9767-338C11F1596E}" type="par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FDE9709-1D83-42D5-9629-FF297DCF3401}" type="sib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61340AD-6183-4FA7-82FC-BFD01F557880}" type="pres">
      <dgm:prSet presAssocID="{005E8051-1776-4363-97FC-D95069B8FD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CCE55D8-AEE3-4D50-9949-E844945331F5}" type="pres">
      <dgm:prSet presAssocID="{005E8051-1776-4363-97FC-D95069B8FD2F}" presName="ellipse" presStyleLbl="trBgShp" presStyleIdx="0" presStyleCnt="1"/>
      <dgm:spPr/>
    </dgm:pt>
    <dgm:pt modelId="{21E0D429-0378-4E5E-9BFE-654CDC8E9F6B}" type="pres">
      <dgm:prSet presAssocID="{005E8051-1776-4363-97FC-D95069B8FD2F}" presName="arrow1" presStyleLbl="fgShp" presStyleIdx="0" presStyleCnt="1"/>
      <dgm:spPr/>
    </dgm:pt>
    <dgm:pt modelId="{91AB4548-1641-4DE8-BCDC-4A1C93871E43}" type="pres">
      <dgm:prSet presAssocID="{005E8051-1776-4363-97FC-D95069B8FD2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4768D9-A015-4978-94F0-9CE318B00002}" type="pres">
      <dgm:prSet presAssocID="{9BA7A7FD-9838-4AB9-928C-910735B139A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521A77-7A86-4163-A576-911437F7652E}" type="pres">
      <dgm:prSet presAssocID="{AF0710A5-0594-4CBB-ABF8-F1F710F5189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CCCDF6-D914-4D68-AF2E-A3B0A9CDDFE2}" type="pres">
      <dgm:prSet presAssocID="{8720E6DD-8D95-4FE7-A263-3149361B98A9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EC0F45-4316-4AFC-83D4-0A047D35779A}" type="pres">
      <dgm:prSet presAssocID="{005E8051-1776-4363-97FC-D95069B8FD2F}" presName="funnel" presStyleLbl="trAlignAcc1" presStyleIdx="0" presStyleCnt="1"/>
      <dgm:spPr/>
      <dgm:t>
        <a:bodyPr/>
        <a:lstStyle/>
        <a:p>
          <a:endParaRPr lang="zh-TW" altLang="en-US"/>
        </a:p>
      </dgm:t>
    </dgm:pt>
  </dgm:ptLst>
  <dgm:cxnLst>
    <dgm:cxn modelId="{9AA80DF3-72F1-4C5C-BAA3-193EDBD1A629}" srcId="{005E8051-1776-4363-97FC-D95069B8FD2F}" destId="{9BA7A7FD-9838-4AB9-928C-910735B139A4}" srcOrd="1" destOrd="0" parTransId="{A6B54F82-BB0C-4C3F-9741-D1A2B61E06F9}" sibTransId="{DB4017DB-247A-4A36-B4D6-17FBCE7B7C91}"/>
    <dgm:cxn modelId="{A6C5F1A7-9455-4CB4-B682-C14E0A91926E}" type="presOf" srcId="{9BA7A7FD-9838-4AB9-928C-910735B139A4}" destId="{B4521A77-7A86-4163-A576-911437F7652E}" srcOrd="0" destOrd="0" presId="urn:microsoft.com/office/officeart/2005/8/layout/funnel1"/>
    <dgm:cxn modelId="{CED5E060-202C-4A20-83A6-E294E947CC1C}" type="presOf" srcId="{AF0710A5-0594-4CBB-ABF8-F1F710F5189F}" destId="{9E4768D9-A015-4978-94F0-9CE318B00002}" srcOrd="0" destOrd="0" presId="urn:microsoft.com/office/officeart/2005/8/layout/funnel1"/>
    <dgm:cxn modelId="{663527B3-EC5C-4F73-A4C9-B34C3C960196}" type="presOf" srcId="{005E8051-1776-4363-97FC-D95069B8FD2F}" destId="{661340AD-6183-4FA7-82FC-BFD01F557880}" srcOrd="0" destOrd="0" presId="urn:microsoft.com/office/officeart/2005/8/layout/funnel1"/>
    <dgm:cxn modelId="{2D43E3AF-CF87-470A-BD9D-300E38F51AAA}" type="presOf" srcId="{8720E6DD-8D95-4FE7-A263-3149361B98A9}" destId="{91AB4548-1641-4DE8-BCDC-4A1C93871E43}" srcOrd="0" destOrd="0" presId="urn:microsoft.com/office/officeart/2005/8/layout/funnel1"/>
    <dgm:cxn modelId="{9F0CB666-6643-470B-9BB2-3D05D2C59469}" srcId="{005E8051-1776-4363-97FC-D95069B8FD2F}" destId="{8720E6DD-8D95-4FE7-A263-3149361B98A9}" srcOrd="3" destOrd="0" parTransId="{48742FAB-F221-4B54-9767-338C11F1596E}" sibTransId="{6FDE9709-1D83-42D5-9629-FF297DCF3401}"/>
    <dgm:cxn modelId="{309AFEA8-B4B9-4AD1-92C8-904608C4F444}" type="presOf" srcId="{7BF0864A-E93A-462E-A149-D45E9E3761EB}" destId="{56CCCDF6-D914-4D68-AF2E-A3B0A9CDDFE2}" srcOrd="0" destOrd="0" presId="urn:microsoft.com/office/officeart/2005/8/layout/funnel1"/>
    <dgm:cxn modelId="{ADCDDBD0-E335-4F26-83AC-3B1AA0134515}" srcId="{005E8051-1776-4363-97FC-D95069B8FD2F}" destId="{AF0710A5-0594-4CBB-ABF8-F1F710F5189F}" srcOrd="2" destOrd="0" parTransId="{D498F50C-0275-4B40-A31E-21A177513823}" sibTransId="{F3D79219-EF02-4D3B-B4AC-F39D24AD5A76}"/>
    <dgm:cxn modelId="{B4AAA183-FC21-400B-B616-5ADF4C029CA5}" srcId="{005E8051-1776-4363-97FC-D95069B8FD2F}" destId="{7BF0864A-E93A-462E-A149-D45E9E3761EB}" srcOrd="0" destOrd="0" parTransId="{82CF0BDF-D927-4908-A830-C64A3D0E3203}" sibTransId="{71FAA450-D652-46F7-AF77-33EA9990175F}"/>
    <dgm:cxn modelId="{D8D5B4D5-7A99-486F-8BBE-63D2501E90C4}" type="presParOf" srcId="{661340AD-6183-4FA7-82FC-BFD01F557880}" destId="{ECCE55D8-AEE3-4D50-9949-E844945331F5}" srcOrd="0" destOrd="0" presId="urn:microsoft.com/office/officeart/2005/8/layout/funnel1"/>
    <dgm:cxn modelId="{4626DA8B-CD8E-433D-91E0-70A90049F699}" type="presParOf" srcId="{661340AD-6183-4FA7-82FC-BFD01F557880}" destId="{21E0D429-0378-4E5E-9BFE-654CDC8E9F6B}" srcOrd="1" destOrd="0" presId="urn:microsoft.com/office/officeart/2005/8/layout/funnel1"/>
    <dgm:cxn modelId="{CEAB1359-E96C-4606-B4B3-350B022EC827}" type="presParOf" srcId="{661340AD-6183-4FA7-82FC-BFD01F557880}" destId="{91AB4548-1641-4DE8-BCDC-4A1C93871E43}" srcOrd="2" destOrd="0" presId="urn:microsoft.com/office/officeart/2005/8/layout/funnel1"/>
    <dgm:cxn modelId="{761A3BA1-3E8D-4DEF-BF08-A38DBDCF75E4}" type="presParOf" srcId="{661340AD-6183-4FA7-82FC-BFD01F557880}" destId="{9E4768D9-A015-4978-94F0-9CE318B00002}" srcOrd="3" destOrd="0" presId="urn:microsoft.com/office/officeart/2005/8/layout/funnel1"/>
    <dgm:cxn modelId="{17C2CAED-1A4A-4285-BC8C-1868627C6494}" type="presParOf" srcId="{661340AD-6183-4FA7-82FC-BFD01F557880}" destId="{B4521A77-7A86-4163-A576-911437F7652E}" srcOrd="4" destOrd="0" presId="urn:microsoft.com/office/officeart/2005/8/layout/funnel1"/>
    <dgm:cxn modelId="{2CD0A291-B20B-4156-BE78-4925BB11D5D0}" type="presParOf" srcId="{661340AD-6183-4FA7-82FC-BFD01F557880}" destId="{56CCCDF6-D914-4D68-AF2E-A3B0A9CDDFE2}" srcOrd="5" destOrd="0" presId="urn:microsoft.com/office/officeart/2005/8/layout/funnel1"/>
    <dgm:cxn modelId="{DB7F0175-9C7C-4EE4-BFBC-E23F2977B010}" type="presParOf" srcId="{661340AD-6183-4FA7-82FC-BFD01F557880}" destId="{A7EC0F45-4316-4AFC-83D4-0A047D3577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05E8051-1776-4363-97FC-D95069B8FD2F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BF0864A-E93A-462E-A149-D45E9E3761EB}">
      <dgm:prSet phldrT="[文字]"/>
      <dgm:spPr/>
      <dgm:t>
        <a:bodyPr/>
        <a:lstStyle/>
        <a:p>
          <a:r>
            <a:rPr lang="zh-TW" altLang="en-US" dirty="0" smtClean="0"/>
            <a:t>過去成果</a:t>
          </a:r>
          <a:endParaRPr lang="zh-TW" altLang="en-US" dirty="0"/>
        </a:p>
      </dgm:t>
    </dgm:pt>
    <dgm:pt modelId="{82CF0BDF-D927-4908-A830-C64A3D0E3203}" type="par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71FAA450-D652-46F7-AF77-33EA9990175F}" type="sibTrans" cxnId="{B4AAA183-FC21-400B-B616-5ADF4C029CA5}">
      <dgm:prSet/>
      <dgm:spPr/>
      <dgm:t>
        <a:bodyPr/>
        <a:lstStyle/>
        <a:p>
          <a:endParaRPr lang="zh-TW" altLang="en-US"/>
        </a:p>
      </dgm:t>
    </dgm:pt>
    <dgm:pt modelId="{9BA7A7FD-9838-4AB9-928C-910735B139A4}">
      <dgm:prSet phldrT="[文字]"/>
      <dgm:spPr/>
      <dgm:t>
        <a:bodyPr/>
        <a:lstStyle/>
        <a:p>
          <a:r>
            <a:rPr lang="zh-TW" altLang="en-US" dirty="0" smtClean="0"/>
            <a:t>影響層面</a:t>
          </a:r>
          <a:endParaRPr lang="zh-TW" altLang="en-US" dirty="0"/>
        </a:p>
      </dgm:t>
    </dgm:pt>
    <dgm:pt modelId="{A6B54F82-BB0C-4C3F-9741-D1A2B61E06F9}" type="par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DB4017DB-247A-4A36-B4D6-17FBCE7B7C91}" type="sibTrans" cxnId="{9AA80DF3-72F1-4C5C-BAA3-193EDBD1A629}">
      <dgm:prSet/>
      <dgm:spPr/>
      <dgm:t>
        <a:bodyPr/>
        <a:lstStyle/>
        <a:p>
          <a:endParaRPr lang="zh-TW" altLang="en-US"/>
        </a:p>
      </dgm:t>
    </dgm:pt>
    <dgm:pt modelId="{AF0710A5-0594-4CBB-ABF8-F1F710F5189F}">
      <dgm:prSet phldrT="[文字]"/>
      <dgm:spPr/>
      <dgm:t>
        <a:bodyPr/>
        <a:lstStyle/>
        <a:p>
          <a:r>
            <a:rPr lang="zh-TW" altLang="en-US" dirty="0" smtClean="0"/>
            <a:t>思考策略</a:t>
          </a:r>
          <a:endParaRPr lang="zh-TW" altLang="en-US" dirty="0"/>
        </a:p>
      </dgm:t>
    </dgm:pt>
    <dgm:pt modelId="{D498F50C-0275-4B40-A31E-21A177513823}" type="par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F3D79219-EF02-4D3B-B4AC-F39D24AD5A76}" type="sibTrans" cxnId="{ADCDDBD0-E335-4F26-83AC-3B1AA0134515}">
      <dgm:prSet/>
      <dgm:spPr/>
      <dgm:t>
        <a:bodyPr/>
        <a:lstStyle/>
        <a:p>
          <a:endParaRPr lang="zh-TW" altLang="en-US"/>
        </a:p>
      </dgm:t>
    </dgm:pt>
    <dgm:pt modelId="{8720E6DD-8D95-4FE7-A263-3149361B98A9}">
      <dgm:prSet phldrT="[文字]"/>
      <dgm:spPr/>
      <dgm:t>
        <a:bodyPr/>
        <a:lstStyle/>
        <a:p>
          <a:r>
            <a:rPr lang="zh-TW" altLang="en-US" dirty="0" smtClean="0"/>
            <a:t>未來努力的方向</a:t>
          </a:r>
          <a:endParaRPr lang="zh-TW" altLang="en-US" dirty="0"/>
        </a:p>
      </dgm:t>
    </dgm:pt>
    <dgm:pt modelId="{48742FAB-F221-4B54-9767-338C11F1596E}" type="par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FDE9709-1D83-42D5-9629-FF297DCF3401}" type="sibTrans" cxnId="{9F0CB666-6643-470B-9BB2-3D05D2C59469}">
      <dgm:prSet/>
      <dgm:spPr/>
      <dgm:t>
        <a:bodyPr/>
        <a:lstStyle/>
        <a:p>
          <a:endParaRPr lang="zh-TW" altLang="en-US"/>
        </a:p>
      </dgm:t>
    </dgm:pt>
    <dgm:pt modelId="{661340AD-6183-4FA7-82FC-BFD01F557880}" type="pres">
      <dgm:prSet presAssocID="{005E8051-1776-4363-97FC-D95069B8FD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CCE55D8-AEE3-4D50-9949-E844945331F5}" type="pres">
      <dgm:prSet presAssocID="{005E8051-1776-4363-97FC-D95069B8FD2F}" presName="ellipse" presStyleLbl="trBgShp" presStyleIdx="0" presStyleCnt="1"/>
      <dgm:spPr/>
    </dgm:pt>
    <dgm:pt modelId="{21E0D429-0378-4E5E-9BFE-654CDC8E9F6B}" type="pres">
      <dgm:prSet presAssocID="{005E8051-1776-4363-97FC-D95069B8FD2F}" presName="arrow1" presStyleLbl="fgShp" presStyleIdx="0" presStyleCnt="1"/>
      <dgm:spPr/>
    </dgm:pt>
    <dgm:pt modelId="{91AB4548-1641-4DE8-BCDC-4A1C93871E43}" type="pres">
      <dgm:prSet presAssocID="{005E8051-1776-4363-97FC-D95069B8FD2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4768D9-A015-4978-94F0-9CE318B00002}" type="pres">
      <dgm:prSet presAssocID="{9BA7A7FD-9838-4AB9-928C-910735B139A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521A77-7A86-4163-A576-911437F7652E}" type="pres">
      <dgm:prSet presAssocID="{AF0710A5-0594-4CBB-ABF8-F1F710F5189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CCCDF6-D914-4D68-AF2E-A3B0A9CDDFE2}" type="pres">
      <dgm:prSet presAssocID="{8720E6DD-8D95-4FE7-A263-3149361B98A9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EC0F45-4316-4AFC-83D4-0A047D35779A}" type="pres">
      <dgm:prSet presAssocID="{005E8051-1776-4363-97FC-D95069B8FD2F}" presName="funnel" presStyleLbl="trAlignAcc1" presStyleIdx="0" presStyleCnt="1"/>
      <dgm:spPr/>
      <dgm:t>
        <a:bodyPr/>
        <a:lstStyle/>
        <a:p>
          <a:endParaRPr lang="zh-TW" altLang="en-US"/>
        </a:p>
      </dgm:t>
    </dgm:pt>
  </dgm:ptLst>
  <dgm:cxnLst>
    <dgm:cxn modelId="{9AA80DF3-72F1-4C5C-BAA3-193EDBD1A629}" srcId="{005E8051-1776-4363-97FC-D95069B8FD2F}" destId="{9BA7A7FD-9838-4AB9-928C-910735B139A4}" srcOrd="1" destOrd="0" parTransId="{A6B54F82-BB0C-4C3F-9741-D1A2B61E06F9}" sibTransId="{DB4017DB-247A-4A36-B4D6-17FBCE7B7C91}"/>
    <dgm:cxn modelId="{A6C5F1A7-9455-4CB4-B682-C14E0A91926E}" type="presOf" srcId="{9BA7A7FD-9838-4AB9-928C-910735B139A4}" destId="{B4521A77-7A86-4163-A576-911437F7652E}" srcOrd="0" destOrd="0" presId="urn:microsoft.com/office/officeart/2005/8/layout/funnel1"/>
    <dgm:cxn modelId="{CED5E060-202C-4A20-83A6-E294E947CC1C}" type="presOf" srcId="{AF0710A5-0594-4CBB-ABF8-F1F710F5189F}" destId="{9E4768D9-A015-4978-94F0-9CE318B00002}" srcOrd="0" destOrd="0" presId="urn:microsoft.com/office/officeart/2005/8/layout/funnel1"/>
    <dgm:cxn modelId="{663527B3-EC5C-4F73-A4C9-B34C3C960196}" type="presOf" srcId="{005E8051-1776-4363-97FC-D95069B8FD2F}" destId="{661340AD-6183-4FA7-82FC-BFD01F557880}" srcOrd="0" destOrd="0" presId="urn:microsoft.com/office/officeart/2005/8/layout/funnel1"/>
    <dgm:cxn modelId="{2D43E3AF-CF87-470A-BD9D-300E38F51AAA}" type="presOf" srcId="{8720E6DD-8D95-4FE7-A263-3149361B98A9}" destId="{91AB4548-1641-4DE8-BCDC-4A1C93871E43}" srcOrd="0" destOrd="0" presId="urn:microsoft.com/office/officeart/2005/8/layout/funnel1"/>
    <dgm:cxn modelId="{9F0CB666-6643-470B-9BB2-3D05D2C59469}" srcId="{005E8051-1776-4363-97FC-D95069B8FD2F}" destId="{8720E6DD-8D95-4FE7-A263-3149361B98A9}" srcOrd="3" destOrd="0" parTransId="{48742FAB-F221-4B54-9767-338C11F1596E}" sibTransId="{6FDE9709-1D83-42D5-9629-FF297DCF3401}"/>
    <dgm:cxn modelId="{309AFEA8-B4B9-4AD1-92C8-904608C4F444}" type="presOf" srcId="{7BF0864A-E93A-462E-A149-D45E9E3761EB}" destId="{56CCCDF6-D914-4D68-AF2E-A3B0A9CDDFE2}" srcOrd="0" destOrd="0" presId="urn:microsoft.com/office/officeart/2005/8/layout/funnel1"/>
    <dgm:cxn modelId="{ADCDDBD0-E335-4F26-83AC-3B1AA0134515}" srcId="{005E8051-1776-4363-97FC-D95069B8FD2F}" destId="{AF0710A5-0594-4CBB-ABF8-F1F710F5189F}" srcOrd="2" destOrd="0" parTransId="{D498F50C-0275-4B40-A31E-21A177513823}" sibTransId="{F3D79219-EF02-4D3B-B4AC-F39D24AD5A76}"/>
    <dgm:cxn modelId="{B4AAA183-FC21-400B-B616-5ADF4C029CA5}" srcId="{005E8051-1776-4363-97FC-D95069B8FD2F}" destId="{7BF0864A-E93A-462E-A149-D45E9E3761EB}" srcOrd="0" destOrd="0" parTransId="{82CF0BDF-D927-4908-A830-C64A3D0E3203}" sibTransId="{71FAA450-D652-46F7-AF77-33EA9990175F}"/>
    <dgm:cxn modelId="{D8D5B4D5-7A99-486F-8BBE-63D2501E90C4}" type="presParOf" srcId="{661340AD-6183-4FA7-82FC-BFD01F557880}" destId="{ECCE55D8-AEE3-4D50-9949-E844945331F5}" srcOrd="0" destOrd="0" presId="urn:microsoft.com/office/officeart/2005/8/layout/funnel1"/>
    <dgm:cxn modelId="{4626DA8B-CD8E-433D-91E0-70A90049F699}" type="presParOf" srcId="{661340AD-6183-4FA7-82FC-BFD01F557880}" destId="{21E0D429-0378-4E5E-9BFE-654CDC8E9F6B}" srcOrd="1" destOrd="0" presId="urn:microsoft.com/office/officeart/2005/8/layout/funnel1"/>
    <dgm:cxn modelId="{CEAB1359-E96C-4606-B4B3-350B022EC827}" type="presParOf" srcId="{661340AD-6183-4FA7-82FC-BFD01F557880}" destId="{91AB4548-1641-4DE8-BCDC-4A1C93871E43}" srcOrd="2" destOrd="0" presId="urn:microsoft.com/office/officeart/2005/8/layout/funnel1"/>
    <dgm:cxn modelId="{761A3BA1-3E8D-4DEF-BF08-A38DBDCF75E4}" type="presParOf" srcId="{661340AD-6183-4FA7-82FC-BFD01F557880}" destId="{9E4768D9-A015-4978-94F0-9CE318B00002}" srcOrd="3" destOrd="0" presId="urn:microsoft.com/office/officeart/2005/8/layout/funnel1"/>
    <dgm:cxn modelId="{17C2CAED-1A4A-4285-BC8C-1868627C6494}" type="presParOf" srcId="{661340AD-6183-4FA7-82FC-BFD01F557880}" destId="{B4521A77-7A86-4163-A576-911437F7652E}" srcOrd="4" destOrd="0" presId="urn:microsoft.com/office/officeart/2005/8/layout/funnel1"/>
    <dgm:cxn modelId="{2CD0A291-B20B-4156-BE78-4925BB11D5D0}" type="presParOf" srcId="{661340AD-6183-4FA7-82FC-BFD01F557880}" destId="{56CCCDF6-D914-4D68-AF2E-A3B0A9CDDFE2}" srcOrd="5" destOrd="0" presId="urn:microsoft.com/office/officeart/2005/8/layout/funnel1"/>
    <dgm:cxn modelId="{DB7F0175-9C7C-4EE4-BFBC-E23F2977B010}" type="presParOf" srcId="{661340AD-6183-4FA7-82FC-BFD01F557880}" destId="{A7EC0F45-4316-4AFC-83D4-0A047D3577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E55D8-AEE3-4D50-9949-E844945331F5}">
      <dsp:nvSpPr>
        <dsp:cNvPr id="0" name=""/>
        <dsp:cNvSpPr/>
      </dsp:nvSpPr>
      <dsp:spPr>
        <a:xfrm>
          <a:off x="2048048" y="210730"/>
          <a:ext cx="4182199" cy="1452422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E0D429-0378-4E5E-9BFE-654CDC8E9F6B}">
      <dsp:nvSpPr>
        <dsp:cNvPr id="0" name=""/>
        <dsp:cNvSpPr/>
      </dsp:nvSpPr>
      <dsp:spPr>
        <a:xfrm>
          <a:off x="3740380" y="3767221"/>
          <a:ext cx="810503" cy="518722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B4548-1641-4DE8-BCDC-4A1C93871E43}">
      <dsp:nvSpPr>
        <dsp:cNvPr id="0" name=""/>
        <dsp:cNvSpPr/>
      </dsp:nvSpPr>
      <dsp:spPr>
        <a:xfrm>
          <a:off x="2200423" y="4182199"/>
          <a:ext cx="3890418" cy="972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未來努力的方向</a:t>
          </a:r>
          <a:endParaRPr lang="zh-TW" altLang="en-US" sz="3200" kern="1200" dirty="0"/>
        </a:p>
      </dsp:txBody>
      <dsp:txXfrm>
        <a:off x="2200423" y="4182199"/>
        <a:ext cx="3890418" cy="972604"/>
      </dsp:txXfrm>
    </dsp:sp>
    <dsp:sp modelId="{9E4768D9-A015-4978-94F0-9CE318B00002}">
      <dsp:nvSpPr>
        <dsp:cNvPr id="0" name=""/>
        <dsp:cNvSpPr/>
      </dsp:nvSpPr>
      <dsp:spPr>
        <a:xfrm>
          <a:off x="3568553" y="1775327"/>
          <a:ext cx="1458906" cy="145890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/>
            <a:t>思考策略</a:t>
          </a:r>
          <a:endParaRPr lang="zh-TW" altLang="en-US" sz="3100" kern="1200" dirty="0"/>
        </a:p>
      </dsp:txBody>
      <dsp:txXfrm>
        <a:off x="3782205" y="1988979"/>
        <a:ext cx="1031602" cy="1031602"/>
      </dsp:txXfrm>
    </dsp:sp>
    <dsp:sp modelId="{B4521A77-7A86-4163-A576-911437F7652E}">
      <dsp:nvSpPr>
        <dsp:cNvPr id="0" name=""/>
        <dsp:cNvSpPr/>
      </dsp:nvSpPr>
      <dsp:spPr>
        <a:xfrm>
          <a:off x="2524624" y="680823"/>
          <a:ext cx="1458906" cy="1458906"/>
        </a:xfrm>
        <a:prstGeom prst="ellipse">
          <a:avLst/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/>
            <a:t>影響層面</a:t>
          </a:r>
          <a:endParaRPr lang="zh-TW" altLang="en-US" sz="3100" kern="1200" dirty="0"/>
        </a:p>
      </dsp:txBody>
      <dsp:txXfrm>
        <a:off x="2738276" y="894475"/>
        <a:ext cx="1031602" cy="1031602"/>
      </dsp:txXfrm>
    </dsp:sp>
    <dsp:sp modelId="{56CCCDF6-D914-4D68-AF2E-A3B0A9CDDFE2}">
      <dsp:nvSpPr>
        <dsp:cNvPr id="0" name=""/>
        <dsp:cNvSpPr/>
      </dsp:nvSpPr>
      <dsp:spPr>
        <a:xfrm>
          <a:off x="4015951" y="328091"/>
          <a:ext cx="1458906" cy="1458906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/>
            <a:t>過去成果</a:t>
          </a:r>
          <a:endParaRPr lang="zh-TW" altLang="en-US" sz="3100" kern="1200" dirty="0"/>
        </a:p>
      </dsp:txBody>
      <dsp:txXfrm>
        <a:off x="4229603" y="541743"/>
        <a:ext cx="1031602" cy="1031602"/>
      </dsp:txXfrm>
    </dsp:sp>
    <dsp:sp modelId="{A7EC0F45-4316-4AFC-83D4-0A047D35779A}">
      <dsp:nvSpPr>
        <dsp:cNvPr id="0" name=""/>
        <dsp:cNvSpPr/>
      </dsp:nvSpPr>
      <dsp:spPr>
        <a:xfrm>
          <a:off x="1876221" y="32420"/>
          <a:ext cx="4538821" cy="363105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943FD7-E909-43D0-A5EC-935DBE6ED413}">
      <dsp:nvSpPr>
        <dsp:cNvPr id="0" name=""/>
        <dsp:cNvSpPr/>
      </dsp:nvSpPr>
      <dsp:spPr>
        <a:xfrm>
          <a:off x="20458" y="0"/>
          <a:ext cx="7518105" cy="469881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BB1F4B-685F-40C6-AFEB-9A9A55A98C45}">
      <dsp:nvSpPr>
        <dsp:cNvPr id="0" name=""/>
        <dsp:cNvSpPr/>
      </dsp:nvSpPr>
      <dsp:spPr>
        <a:xfrm>
          <a:off x="946699" y="3186649"/>
          <a:ext cx="195470" cy="19547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D0C047-EAEC-4AED-8B1B-A3858D9FD562}">
      <dsp:nvSpPr>
        <dsp:cNvPr id="0" name=""/>
        <dsp:cNvSpPr/>
      </dsp:nvSpPr>
      <dsp:spPr>
        <a:xfrm>
          <a:off x="1235380" y="3258660"/>
          <a:ext cx="1751718" cy="135795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76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b="1" kern="1200" baseline="0" dirty="0">
            <a:latin typeface="新細明體-ExtB" panose="02020500000000000000" pitchFamily="18" charset="-120"/>
            <a:ea typeface="新細明體-ExtB" panose="02020500000000000000" pitchFamily="18" charset="-120"/>
          </a:endParaRPr>
        </a:p>
      </dsp:txBody>
      <dsp:txXfrm>
        <a:off x="1235380" y="3258660"/>
        <a:ext cx="1751718" cy="1357957"/>
      </dsp:txXfrm>
    </dsp:sp>
    <dsp:sp modelId="{9AF14DC8-9EEE-477B-944B-1ABBFC6F9415}">
      <dsp:nvSpPr>
        <dsp:cNvPr id="0" name=""/>
        <dsp:cNvSpPr/>
      </dsp:nvSpPr>
      <dsp:spPr>
        <a:xfrm>
          <a:off x="2467958" y="2097837"/>
          <a:ext cx="353350" cy="353350"/>
        </a:xfrm>
        <a:prstGeom prst="ellipse">
          <a:avLst/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136964-4586-4EFF-83D3-0A0C3E6E1B83}">
      <dsp:nvSpPr>
        <dsp:cNvPr id="0" name=""/>
        <dsp:cNvSpPr/>
      </dsp:nvSpPr>
      <dsp:spPr>
        <a:xfrm>
          <a:off x="2796296" y="2574088"/>
          <a:ext cx="1804345" cy="162029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23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b="1" kern="1200" baseline="0" dirty="0">
            <a:latin typeface="新細明體-ExtB" panose="02020500000000000000" pitchFamily="18" charset="-120"/>
            <a:ea typeface="新細明體-ExtB" panose="02020500000000000000" pitchFamily="18" charset="-120"/>
          </a:endParaRPr>
        </a:p>
      </dsp:txBody>
      <dsp:txXfrm>
        <a:off x="2796296" y="2574088"/>
        <a:ext cx="1804345" cy="1620296"/>
      </dsp:txXfrm>
    </dsp:sp>
    <dsp:sp modelId="{0DDF68C6-7808-494C-B572-1353F51692FE}">
      <dsp:nvSpPr>
        <dsp:cNvPr id="0" name=""/>
        <dsp:cNvSpPr/>
      </dsp:nvSpPr>
      <dsp:spPr>
        <a:xfrm>
          <a:off x="6324683" y="726929"/>
          <a:ext cx="663457" cy="663452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ADD538-F8D8-4C5F-8BC8-08A3EDC35CC5}">
      <dsp:nvSpPr>
        <dsp:cNvPr id="0" name=""/>
        <dsp:cNvSpPr/>
      </dsp:nvSpPr>
      <dsp:spPr>
        <a:xfrm>
          <a:off x="4509360" y="2106521"/>
          <a:ext cx="2061753" cy="201152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94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b="1" kern="1200" baseline="0" dirty="0">
            <a:latin typeface="新細明體-ExtB" panose="02020500000000000000" pitchFamily="18" charset="-120"/>
            <a:ea typeface="新細明體-ExtB" panose="02020500000000000000" pitchFamily="18" charset="-120"/>
          </a:endParaRPr>
        </a:p>
      </dsp:txBody>
      <dsp:txXfrm>
        <a:off x="4509360" y="2106521"/>
        <a:ext cx="2061753" cy="20115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E55D8-AEE3-4D50-9949-E844945331F5}">
      <dsp:nvSpPr>
        <dsp:cNvPr id="0" name=""/>
        <dsp:cNvSpPr/>
      </dsp:nvSpPr>
      <dsp:spPr>
        <a:xfrm>
          <a:off x="511743" y="87243"/>
          <a:ext cx="1731451" cy="601310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E0D429-0378-4E5E-9BFE-654CDC8E9F6B}">
      <dsp:nvSpPr>
        <dsp:cNvPr id="0" name=""/>
        <dsp:cNvSpPr/>
      </dsp:nvSpPr>
      <dsp:spPr>
        <a:xfrm>
          <a:off x="1212377" y="1559648"/>
          <a:ext cx="335552" cy="214753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B4548-1641-4DE8-BCDC-4A1C93871E43}">
      <dsp:nvSpPr>
        <dsp:cNvPr id="0" name=""/>
        <dsp:cNvSpPr/>
      </dsp:nvSpPr>
      <dsp:spPr>
        <a:xfrm>
          <a:off x="574827" y="1731451"/>
          <a:ext cx="1610652" cy="402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300" kern="1200" dirty="0" smtClean="0"/>
            <a:t>未來努力的方向</a:t>
          </a:r>
          <a:endParaRPr lang="zh-TW" altLang="en-US" sz="1300" kern="1200" dirty="0"/>
        </a:p>
      </dsp:txBody>
      <dsp:txXfrm>
        <a:off x="574827" y="1731451"/>
        <a:ext cx="1610652" cy="402663"/>
      </dsp:txXfrm>
    </dsp:sp>
    <dsp:sp modelId="{9E4768D9-A015-4978-94F0-9CE318B00002}">
      <dsp:nvSpPr>
        <dsp:cNvPr id="0" name=""/>
        <dsp:cNvSpPr/>
      </dsp:nvSpPr>
      <dsp:spPr>
        <a:xfrm>
          <a:off x="1141240" y="734994"/>
          <a:ext cx="603994" cy="6039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300" kern="1200" dirty="0" smtClean="0"/>
            <a:t>思考策略</a:t>
          </a:r>
          <a:endParaRPr lang="zh-TW" altLang="en-US" sz="1300" kern="1200" dirty="0"/>
        </a:p>
      </dsp:txBody>
      <dsp:txXfrm>
        <a:off x="1229693" y="823447"/>
        <a:ext cx="427088" cy="427088"/>
      </dsp:txXfrm>
    </dsp:sp>
    <dsp:sp modelId="{B4521A77-7A86-4163-A576-911437F7652E}">
      <dsp:nvSpPr>
        <dsp:cNvPr id="0" name=""/>
        <dsp:cNvSpPr/>
      </dsp:nvSpPr>
      <dsp:spPr>
        <a:xfrm>
          <a:off x="709048" y="281864"/>
          <a:ext cx="603994" cy="603994"/>
        </a:xfrm>
        <a:prstGeom prst="ellipse">
          <a:avLst/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300" kern="1200" dirty="0" smtClean="0"/>
            <a:t>影響層面</a:t>
          </a:r>
          <a:endParaRPr lang="zh-TW" altLang="en-US" sz="1300" kern="1200" dirty="0"/>
        </a:p>
      </dsp:txBody>
      <dsp:txXfrm>
        <a:off x="797501" y="370317"/>
        <a:ext cx="427088" cy="427088"/>
      </dsp:txXfrm>
    </dsp:sp>
    <dsp:sp modelId="{56CCCDF6-D914-4D68-AF2E-A3B0A9CDDFE2}">
      <dsp:nvSpPr>
        <dsp:cNvPr id="0" name=""/>
        <dsp:cNvSpPr/>
      </dsp:nvSpPr>
      <dsp:spPr>
        <a:xfrm>
          <a:off x="1326465" y="135831"/>
          <a:ext cx="603994" cy="603994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300" kern="1200" dirty="0" smtClean="0"/>
            <a:t>過去成果</a:t>
          </a:r>
          <a:endParaRPr lang="zh-TW" altLang="en-US" sz="1300" kern="1200" dirty="0"/>
        </a:p>
      </dsp:txBody>
      <dsp:txXfrm>
        <a:off x="1414918" y="224284"/>
        <a:ext cx="427088" cy="427088"/>
      </dsp:txXfrm>
    </dsp:sp>
    <dsp:sp modelId="{A7EC0F45-4316-4AFC-83D4-0A047D35779A}">
      <dsp:nvSpPr>
        <dsp:cNvPr id="0" name=""/>
        <dsp:cNvSpPr/>
      </dsp:nvSpPr>
      <dsp:spPr>
        <a:xfrm>
          <a:off x="440606" y="13422"/>
          <a:ext cx="1879094" cy="150327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E55D8-AEE3-4D50-9949-E844945331F5}">
      <dsp:nvSpPr>
        <dsp:cNvPr id="0" name=""/>
        <dsp:cNvSpPr/>
      </dsp:nvSpPr>
      <dsp:spPr>
        <a:xfrm>
          <a:off x="418719" y="64853"/>
          <a:ext cx="1287089" cy="446989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E0D429-0378-4E5E-9BFE-654CDC8E9F6B}">
      <dsp:nvSpPr>
        <dsp:cNvPr id="0" name=""/>
        <dsp:cNvSpPr/>
      </dsp:nvSpPr>
      <dsp:spPr>
        <a:xfrm>
          <a:off x="939542" y="1159378"/>
          <a:ext cx="249435" cy="159639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B4548-1641-4DE8-BCDC-4A1C93871E43}">
      <dsp:nvSpPr>
        <dsp:cNvPr id="0" name=""/>
        <dsp:cNvSpPr/>
      </dsp:nvSpPr>
      <dsp:spPr>
        <a:xfrm>
          <a:off x="465613" y="1287089"/>
          <a:ext cx="1197292" cy="299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000" kern="1200" dirty="0" smtClean="0"/>
            <a:t>未來努力的方向</a:t>
          </a:r>
          <a:endParaRPr lang="zh-TW" altLang="en-US" sz="1000" kern="1200" dirty="0"/>
        </a:p>
      </dsp:txBody>
      <dsp:txXfrm>
        <a:off x="465613" y="1287089"/>
        <a:ext cx="1197292" cy="299323"/>
      </dsp:txXfrm>
    </dsp:sp>
    <dsp:sp modelId="{9E4768D9-A015-4978-94F0-9CE318B00002}">
      <dsp:nvSpPr>
        <dsp:cNvPr id="0" name=""/>
        <dsp:cNvSpPr/>
      </dsp:nvSpPr>
      <dsp:spPr>
        <a:xfrm>
          <a:off x="886661" y="546364"/>
          <a:ext cx="448984" cy="4489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900" kern="1200" dirty="0" smtClean="0"/>
            <a:t>思考策略</a:t>
          </a:r>
          <a:endParaRPr lang="zh-TW" altLang="en-US" sz="900" kern="1200" dirty="0"/>
        </a:p>
      </dsp:txBody>
      <dsp:txXfrm>
        <a:off x="952413" y="612116"/>
        <a:ext cx="317480" cy="317480"/>
      </dsp:txXfrm>
    </dsp:sp>
    <dsp:sp modelId="{B4521A77-7A86-4163-A576-911437F7652E}">
      <dsp:nvSpPr>
        <dsp:cNvPr id="0" name=""/>
        <dsp:cNvSpPr/>
      </dsp:nvSpPr>
      <dsp:spPr>
        <a:xfrm>
          <a:off x="565388" y="209526"/>
          <a:ext cx="448984" cy="448984"/>
        </a:xfrm>
        <a:prstGeom prst="ellipse">
          <a:avLst/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900" kern="1200" dirty="0" smtClean="0"/>
            <a:t>影響層面</a:t>
          </a:r>
          <a:endParaRPr lang="zh-TW" altLang="en-US" sz="900" kern="1200" dirty="0"/>
        </a:p>
      </dsp:txBody>
      <dsp:txXfrm>
        <a:off x="631140" y="275278"/>
        <a:ext cx="317480" cy="317480"/>
      </dsp:txXfrm>
    </dsp:sp>
    <dsp:sp modelId="{56CCCDF6-D914-4D68-AF2E-A3B0A9CDDFE2}">
      <dsp:nvSpPr>
        <dsp:cNvPr id="0" name=""/>
        <dsp:cNvSpPr/>
      </dsp:nvSpPr>
      <dsp:spPr>
        <a:xfrm>
          <a:off x="1024350" y="100971"/>
          <a:ext cx="448984" cy="448984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900" kern="1200" dirty="0" smtClean="0"/>
            <a:t>過去成果</a:t>
          </a:r>
          <a:endParaRPr lang="zh-TW" altLang="en-US" sz="900" kern="1200" dirty="0"/>
        </a:p>
      </dsp:txBody>
      <dsp:txXfrm>
        <a:off x="1090102" y="166723"/>
        <a:ext cx="317480" cy="317480"/>
      </dsp:txXfrm>
    </dsp:sp>
    <dsp:sp modelId="{A7EC0F45-4316-4AFC-83D4-0A047D35779A}">
      <dsp:nvSpPr>
        <dsp:cNvPr id="0" name=""/>
        <dsp:cNvSpPr/>
      </dsp:nvSpPr>
      <dsp:spPr>
        <a:xfrm>
          <a:off x="365839" y="9977"/>
          <a:ext cx="1396841" cy="111747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14631-6D77-4343-9AB3-4625E2123677}">
      <dsp:nvSpPr>
        <dsp:cNvPr id="0" name=""/>
        <dsp:cNvSpPr/>
      </dsp:nvSpPr>
      <dsp:spPr>
        <a:xfrm>
          <a:off x="2547613" y="-115806"/>
          <a:ext cx="3123218" cy="1113390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課程領導</a:t>
          </a:r>
          <a:endParaRPr lang="zh-TW" alt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/>
            <a:t>局處長官、校長、主任、課發會成員、領域召集人培力</a:t>
          </a:r>
          <a:endParaRPr lang="zh-TW" altLang="en-US" sz="1600" kern="1200" dirty="0"/>
        </a:p>
      </dsp:txBody>
      <dsp:txXfrm>
        <a:off x="2601964" y="-61455"/>
        <a:ext cx="3014516" cy="1004688"/>
      </dsp:txXfrm>
    </dsp:sp>
    <dsp:sp modelId="{42E603C1-B93D-48FB-A41D-E2A6D7484703}">
      <dsp:nvSpPr>
        <dsp:cNvPr id="0" name=""/>
        <dsp:cNvSpPr/>
      </dsp:nvSpPr>
      <dsp:spPr>
        <a:xfrm>
          <a:off x="2484257" y="875296"/>
          <a:ext cx="4276054" cy="4276054"/>
        </a:xfrm>
        <a:custGeom>
          <a:avLst/>
          <a:gdLst/>
          <a:ahLst/>
          <a:cxnLst/>
          <a:rect l="0" t="0" r="0" b="0"/>
          <a:pathLst>
            <a:path>
              <a:moveTo>
                <a:pt x="2854214" y="123520"/>
              </a:moveTo>
              <a:arcTo wR="2138027" hR="2138027" stAng="17374264" swAng="58254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8188D-0D3E-455F-BF12-574C0FCA4BC8}">
      <dsp:nvSpPr>
        <dsp:cNvPr id="0" name=""/>
        <dsp:cNvSpPr/>
      </dsp:nvSpPr>
      <dsp:spPr>
        <a:xfrm>
          <a:off x="5316989" y="1150263"/>
          <a:ext cx="2932204" cy="1009977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000" kern="1200" dirty="0" smtClean="0"/>
            <a:t>課程品質</a:t>
          </a:r>
          <a:endParaRPr lang="zh-TW" altLang="en-US" sz="17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1600" kern="1200" dirty="0" smtClean="0"/>
            <a:t>總體課程撰寫工作坊、輔導機制、備審    制度</a:t>
          </a:r>
          <a:endParaRPr lang="en-US" altLang="zh-TW" sz="1600" kern="1200" dirty="0" smtClean="0"/>
        </a:p>
        <a:p>
          <a:pPr marL="57150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300" kern="1200" dirty="0"/>
        </a:p>
      </dsp:txBody>
      <dsp:txXfrm>
        <a:off x="5366292" y="1199566"/>
        <a:ext cx="2833598" cy="911371"/>
      </dsp:txXfrm>
    </dsp:sp>
    <dsp:sp modelId="{3EC2D6DC-CBA9-4464-B6B1-1A2F8A426D1A}">
      <dsp:nvSpPr>
        <dsp:cNvPr id="0" name=""/>
        <dsp:cNvSpPr/>
      </dsp:nvSpPr>
      <dsp:spPr>
        <a:xfrm>
          <a:off x="2677352" y="-420924"/>
          <a:ext cx="4276054" cy="4276054"/>
        </a:xfrm>
        <a:custGeom>
          <a:avLst/>
          <a:gdLst/>
          <a:ahLst/>
          <a:cxnLst/>
          <a:rect l="0" t="0" r="0" b="0"/>
          <a:pathLst>
            <a:path>
              <a:moveTo>
                <a:pt x="4228680" y="2585610"/>
              </a:moveTo>
              <a:arcTo wR="2138027" hR="2138027" stAng="725035" swAng="71747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8E4D91-C17E-4055-8265-ACE98C79D8E7}">
      <dsp:nvSpPr>
        <dsp:cNvPr id="0" name=""/>
        <dsp:cNvSpPr/>
      </dsp:nvSpPr>
      <dsp:spPr>
        <a:xfrm>
          <a:off x="5461000" y="2592291"/>
          <a:ext cx="2507447" cy="1013241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領域輔導團</a:t>
          </a:r>
          <a:endParaRPr lang="zh-TW" altLang="en-US" sz="20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1300" kern="1200" dirty="0" smtClean="0"/>
            <a:t>素養導向課程教學與評量（小一、國七）</a:t>
          </a:r>
          <a:endParaRPr lang="zh-TW" altLang="en-US" sz="1300" kern="1200" dirty="0"/>
        </a:p>
      </dsp:txBody>
      <dsp:txXfrm>
        <a:off x="5510462" y="2641753"/>
        <a:ext cx="2408523" cy="914317"/>
      </dsp:txXfrm>
    </dsp:sp>
    <dsp:sp modelId="{28A95FE2-8795-4276-8622-697947306987}">
      <dsp:nvSpPr>
        <dsp:cNvPr id="0" name=""/>
        <dsp:cNvSpPr/>
      </dsp:nvSpPr>
      <dsp:spPr>
        <a:xfrm>
          <a:off x="3358719" y="-387536"/>
          <a:ext cx="4276054" cy="4276054"/>
        </a:xfrm>
        <a:custGeom>
          <a:avLst/>
          <a:gdLst/>
          <a:ahLst/>
          <a:cxnLst/>
          <a:rect l="0" t="0" r="0" b="0"/>
          <a:pathLst>
            <a:path>
              <a:moveTo>
                <a:pt x="3191314" y="3998604"/>
              </a:moveTo>
              <a:arcTo wR="2138027" hR="2138027" stAng="3629128" swAng="178320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FD2AB-FFB6-4163-ACFE-B0D87B33B970}">
      <dsp:nvSpPr>
        <dsp:cNvPr id="0" name=""/>
        <dsp:cNvSpPr/>
      </dsp:nvSpPr>
      <dsp:spPr>
        <a:xfrm>
          <a:off x="2872679" y="3888434"/>
          <a:ext cx="2611763" cy="1166879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學力品質</a:t>
          </a:r>
          <a:endParaRPr lang="zh-TW" altLang="en-US" sz="20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1600" kern="1200" dirty="0" smtClean="0"/>
            <a:t>學力檢測、學習扶助、教育會考</a:t>
          </a:r>
        </a:p>
        <a:p>
          <a:pPr marL="57150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300" kern="1200" dirty="0"/>
        </a:p>
      </dsp:txBody>
      <dsp:txXfrm>
        <a:off x="2929641" y="3945396"/>
        <a:ext cx="2497839" cy="1052955"/>
      </dsp:txXfrm>
    </dsp:sp>
    <dsp:sp modelId="{E2342CF5-82D1-411A-B72C-06E7A1C7F49D}">
      <dsp:nvSpPr>
        <dsp:cNvPr id="0" name=""/>
        <dsp:cNvSpPr/>
      </dsp:nvSpPr>
      <dsp:spPr>
        <a:xfrm>
          <a:off x="968866" y="-249328"/>
          <a:ext cx="4276054" cy="4276054"/>
        </a:xfrm>
        <a:custGeom>
          <a:avLst/>
          <a:gdLst/>
          <a:ahLst/>
          <a:cxnLst/>
          <a:rect l="0" t="0" r="0" b="0"/>
          <a:pathLst>
            <a:path>
              <a:moveTo>
                <a:pt x="1893209" y="4261991"/>
              </a:moveTo>
              <a:arcTo wR="2138027" hR="2138027" stAng="5794510" swAng="169980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1A77A5-304F-474A-97C4-711B6D96A1CD}">
      <dsp:nvSpPr>
        <dsp:cNvPr id="0" name=""/>
        <dsp:cNvSpPr/>
      </dsp:nvSpPr>
      <dsp:spPr>
        <a:xfrm>
          <a:off x="277480" y="2448276"/>
          <a:ext cx="2807256" cy="1187688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提升教學成效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600" kern="1200" dirty="0" smtClean="0"/>
            <a:t>教專三類培力、公開授課、初任教師</a:t>
          </a:r>
        </a:p>
      </dsp:txBody>
      <dsp:txXfrm>
        <a:off x="335458" y="2506254"/>
        <a:ext cx="2691300" cy="1071732"/>
      </dsp:txXfrm>
    </dsp:sp>
    <dsp:sp modelId="{D656F412-4858-4A62-A96D-7D152BB0AF51}">
      <dsp:nvSpPr>
        <dsp:cNvPr id="0" name=""/>
        <dsp:cNvSpPr/>
      </dsp:nvSpPr>
      <dsp:spPr>
        <a:xfrm>
          <a:off x="1584840" y="-175605"/>
          <a:ext cx="4276054" cy="4276054"/>
        </a:xfrm>
        <a:custGeom>
          <a:avLst/>
          <a:gdLst/>
          <a:ahLst/>
          <a:cxnLst/>
          <a:rect l="0" t="0" r="0" b="0"/>
          <a:pathLst>
            <a:path>
              <a:moveTo>
                <a:pt x="55143" y="2620475"/>
              </a:moveTo>
              <a:arcTo wR="2138027" hR="2138027" stAng="10017531" swAng="55188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E7E13-36B2-4062-B31F-47838B533E8B}">
      <dsp:nvSpPr>
        <dsp:cNvPr id="0" name=""/>
        <dsp:cNvSpPr/>
      </dsp:nvSpPr>
      <dsp:spPr>
        <a:xfrm>
          <a:off x="436493" y="1195491"/>
          <a:ext cx="2565645" cy="906736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教學實踐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社群、領綱、非專增能、偏鄉培力</a:t>
          </a:r>
          <a:endParaRPr lang="zh-TW" altLang="en-US" sz="1600" kern="1200" dirty="0"/>
        </a:p>
      </dsp:txBody>
      <dsp:txXfrm>
        <a:off x="480756" y="1239754"/>
        <a:ext cx="2477119" cy="818210"/>
      </dsp:txXfrm>
    </dsp:sp>
    <dsp:sp modelId="{657054A7-EEA3-499B-A39C-7F9D019B578B}">
      <dsp:nvSpPr>
        <dsp:cNvPr id="0" name=""/>
        <dsp:cNvSpPr/>
      </dsp:nvSpPr>
      <dsp:spPr>
        <a:xfrm>
          <a:off x="1633399" y="856574"/>
          <a:ext cx="4276054" cy="4276054"/>
        </a:xfrm>
        <a:custGeom>
          <a:avLst/>
          <a:gdLst/>
          <a:ahLst/>
          <a:cxnLst/>
          <a:rect l="0" t="0" r="0" b="0"/>
          <a:pathLst>
            <a:path>
              <a:moveTo>
                <a:pt x="986575" y="336550"/>
              </a:moveTo>
              <a:arcTo wR="2138027" hR="2138027" stAng="14244869" swAng="69256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E55D8-AEE3-4D50-9949-E844945331F5}">
      <dsp:nvSpPr>
        <dsp:cNvPr id="0" name=""/>
        <dsp:cNvSpPr/>
      </dsp:nvSpPr>
      <dsp:spPr>
        <a:xfrm>
          <a:off x="401102" y="91511"/>
          <a:ext cx="1465785" cy="509048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E0D429-0378-4E5E-9BFE-654CDC8E9F6B}">
      <dsp:nvSpPr>
        <dsp:cNvPr id="0" name=""/>
        <dsp:cNvSpPr/>
      </dsp:nvSpPr>
      <dsp:spPr>
        <a:xfrm>
          <a:off x="994234" y="1337997"/>
          <a:ext cx="284067" cy="181802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B4548-1641-4DE8-BCDC-4A1C93871E43}">
      <dsp:nvSpPr>
        <dsp:cNvPr id="0" name=""/>
        <dsp:cNvSpPr/>
      </dsp:nvSpPr>
      <dsp:spPr>
        <a:xfrm>
          <a:off x="454507" y="1483439"/>
          <a:ext cx="1363521" cy="34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/>
            <a:t>未來努力的方向</a:t>
          </a:r>
          <a:endParaRPr lang="zh-TW" altLang="en-US" sz="1100" kern="1200" dirty="0"/>
        </a:p>
      </dsp:txBody>
      <dsp:txXfrm>
        <a:off x="454507" y="1483439"/>
        <a:ext cx="1363521" cy="340880"/>
      </dsp:txXfrm>
    </dsp:sp>
    <dsp:sp modelId="{9E4768D9-A015-4978-94F0-9CE318B00002}">
      <dsp:nvSpPr>
        <dsp:cNvPr id="0" name=""/>
        <dsp:cNvSpPr/>
      </dsp:nvSpPr>
      <dsp:spPr>
        <a:xfrm>
          <a:off x="934012" y="639874"/>
          <a:ext cx="511320" cy="5113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/>
            <a:t>思考策略</a:t>
          </a:r>
          <a:endParaRPr lang="zh-TW" altLang="en-US" sz="1100" kern="1200" dirty="0"/>
        </a:p>
      </dsp:txBody>
      <dsp:txXfrm>
        <a:off x="1008893" y="714755"/>
        <a:ext cx="361558" cy="361558"/>
      </dsp:txXfrm>
    </dsp:sp>
    <dsp:sp modelId="{B4521A77-7A86-4163-A576-911437F7652E}">
      <dsp:nvSpPr>
        <dsp:cNvPr id="0" name=""/>
        <dsp:cNvSpPr/>
      </dsp:nvSpPr>
      <dsp:spPr>
        <a:xfrm>
          <a:off x="568133" y="256270"/>
          <a:ext cx="511320" cy="511320"/>
        </a:xfrm>
        <a:prstGeom prst="ellipse">
          <a:avLst/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/>
            <a:t>影響層面</a:t>
          </a:r>
          <a:endParaRPr lang="zh-TW" altLang="en-US" sz="1100" kern="1200" dirty="0"/>
        </a:p>
      </dsp:txBody>
      <dsp:txXfrm>
        <a:off x="643014" y="331151"/>
        <a:ext cx="361558" cy="361558"/>
      </dsp:txXfrm>
    </dsp:sp>
    <dsp:sp modelId="{56CCCDF6-D914-4D68-AF2E-A3B0A9CDDFE2}">
      <dsp:nvSpPr>
        <dsp:cNvPr id="0" name=""/>
        <dsp:cNvSpPr/>
      </dsp:nvSpPr>
      <dsp:spPr>
        <a:xfrm>
          <a:off x="1090817" y="132644"/>
          <a:ext cx="511320" cy="511320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/>
            <a:t>過去成果</a:t>
          </a:r>
          <a:endParaRPr lang="zh-TW" altLang="en-US" sz="1100" kern="1200" dirty="0"/>
        </a:p>
      </dsp:txBody>
      <dsp:txXfrm>
        <a:off x="1165698" y="207525"/>
        <a:ext cx="361558" cy="361558"/>
      </dsp:txXfrm>
    </dsp:sp>
    <dsp:sp modelId="{A7EC0F45-4316-4AFC-83D4-0A047D35779A}">
      <dsp:nvSpPr>
        <dsp:cNvPr id="0" name=""/>
        <dsp:cNvSpPr/>
      </dsp:nvSpPr>
      <dsp:spPr>
        <a:xfrm>
          <a:off x="340880" y="29016"/>
          <a:ext cx="1590775" cy="127262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E55D8-AEE3-4D50-9949-E844945331F5}">
      <dsp:nvSpPr>
        <dsp:cNvPr id="0" name=""/>
        <dsp:cNvSpPr/>
      </dsp:nvSpPr>
      <dsp:spPr>
        <a:xfrm>
          <a:off x="418719" y="64853"/>
          <a:ext cx="1287089" cy="446989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E0D429-0378-4E5E-9BFE-654CDC8E9F6B}">
      <dsp:nvSpPr>
        <dsp:cNvPr id="0" name=""/>
        <dsp:cNvSpPr/>
      </dsp:nvSpPr>
      <dsp:spPr>
        <a:xfrm>
          <a:off x="939542" y="1159378"/>
          <a:ext cx="249435" cy="159639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B4548-1641-4DE8-BCDC-4A1C93871E43}">
      <dsp:nvSpPr>
        <dsp:cNvPr id="0" name=""/>
        <dsp:cNvSpPr/>
      </dsp:nvSpPr>
      <dsp:spPr>
        <a:xfrm>
          <a:off x="465613" y="1287089"/>
          <a:ext cx="1197292" cy="299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000" kern="1200" dirty="0" smtClean="0"/>
            <a:t>未來努力的方向</a:t>
          </a:r>
          <a:endParaRPr lang="zh-TW" altLang="en-US" sz="1000" kern="1200" dirty="0"/>
        </a:p>
      </dsp:txBody>
      <dsp:txXfrm>
        <a:off x="465613" y="1287089"/>
        <a:ext cx="1197292" cy="299323"/>
      </dsp:txXfrm>
    </dsp:sp>
    <dsp:sp modelId="{9E4768D9-A015-4978-94F0-9CE318B00002}">
      <dsp:nvSpPr>
        <dsp:cNvPr id="0" name=""/>
        <dsp:cNvSpPr/>
      </dsp:nvSpPr>
      <dsp:spPr>
        <a:xfrm>
          <a:off x="886661" y="546364"/>
          <a:ext cx="448984" cy="4489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900" kern="1200" dirty="0" smtClean="0"/>
            <a:t>思考策略</a:t>
          </a:r>
          <a:endParaRPr lang="zh-TW" altLang="en-US" sz="900" kern="1200" dirty="0"/>
        </a:p>
      </dsp:txBody>
      <dsp:txXfrm>
        <a:off x="952413" y="612116"/>
        <a:ext cx="317480" cy="317480"/>
      </dsp:txXfrm>
    </dsp:sp>
    <dsp:sp modelId="{B4521A77-7A86-4163-A576-911437F7652E}">
      <dsp:nvSpPr>
        <dsp:cNvPr id="0" name=""/>
        <dsp:cNvSpPr/>
      </dsp:nvSpPr>
      <dsp:spPr>
        <a:xfrm>
          <a:off x="565388" y="209526"/>
          <a:ext cx="448984" cy="448984"/>
        </a:xfrm>
        <a:prstGeom prst="ellipse">
          <a:avLst/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900" kern="1200" dirty="0" smtClean="0"/>
            <a:t>影響層面</a:t>
          </a:r>
          <a:endParaRPr lang="zh-TW" altLang="en-US" sz="900" kern="1200" dirty="0"/>
        </a:p>
      </dsp:txBody>
      <dsp:txXfrm>
        <a:off x="631140" y="275278"/>
        <a:ext cx="317480" cy="317480"/>
      </dsp:txXfrm>
    </dsp:sp>
    <dsp:sp modelId="{56CCCDF6-D914-4D68-AF2E-A3B0A9CDDFE2}">
      <dsp:nvSpPr>
        <dsp:cNvPr id="0" name=""/>
        <dsp:cNvSpPr/>
      </dsp:nvSpPr>
      <dsp:spPr>
        <a:xfrm>
          <a:off x="1024350" y="100971"/>
          <a:ext cx="448984" cy="448984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900" kern="1200" dirty="0" smtClean="0"/>
            <a:t>過去成果</a:t>
          </a:r>
          <a:endParaRPr lang="zh-TW" altLang="en-US" sz="900" kern="1200" dirty="0"/>
        </a:p>
      </dsp:txBody>
      <dsp:txXfrm>
        <a:off x="1090102" y="166723"/>
        <a:ext cx="317480" cy="317480"/>
      </dsp:txXfrm>
    </dsp:sp>
    <dsp:sp modelId="{A7EC0F45-4316-4AFC-83D4-0A047D35779A}">
      <dsp:nvSpPr>
        <dsp:cNvPr id="0" name=""/>
        <dsp:cNvSpPr/>
      </dsp:nvSpPr>
      <dsp:spPr>
        <a:xfrm>
          <a:off x="365839" y="9977"/>
          <a:ext cx="1396841" cy="111747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E55D8-AEE3-4D50-9949-E844945331F5}">
      <dsp:nvSpPr>
        <dsp:cNvPr id="0" name=""/>
        <dsp:cNvSpPr/>
      </dsp:nvSpPr>
      <dsp:spPr>
        <a:xfrm>
          <a:off x="418719" y="64853"/>
          <a:ext cx="1287089" cy="446989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E0D429-0378-4E5E-9BFE-654CDC8E9F6B}">
      <dsp:nvSpPr>
        <dsp:cNvPr id="0" name=""/>
        <dsp:cNvSpPr/>
      </dsp:nvSpPr>
      <dsp:spPr>
        <a:xfrm>
          <a:off x="939542" y="1159378"/>
          <a:ext cx="249435" cy="159639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B4548-1641-4DE8-BCDC-4A1C93871E43}">
      <dsp:nvSpPr>
        <dsp:cNvPr id="0" name=""/>
        <dsp:cNvSpPr/>
      </dsp:nvSpPr>
      <dsp:spPr>
        <a:xfrm>
          <a:off x="465613" y="1287089"/>
          <a:ext cx="1197292" cy="299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000" kern="1200" dirty="0" smtClean="0"/>
            <a:t>未來努力的方向</a:t>
          </a:r>
          <a:endParaRPr lang="zh-TW" altLang="en-US" sz="1000" kern="1200" dirty="0"/>
        </a:p>
      </dsp:txBody>
      <dsp:txXfrm>
        <a:off x="465613" y="1287089"/>
        <a:ext cx="1197292" cy="299323"/>
      </dsp:txXfrm>
    </dsp:sp>
    <dsp:sp modelId="{9E4768D9-A015-4978-94F0-9CE318B00002}">
      <dsp:nvSpPr>
        <dsp:cNvPr id="0" name=""/>
        <dsp:cNvSpPr/>
      </dsp:nvSpPr>
      <dsp:spPr>
        <a:xfrm>
          <a:off x="886661" y="546364"/>
          <a:ext cx="448984" cy="4489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900" kern="1200" dirty="0" smtClean="0"/>
            <a:t>思考策略</a:t>
          </a:r>
          <a:endParaRPr lang="zh-TW" altLang="en-US" sz="900" kern="1200" dirty="0"/>
        </a:p>
      </dsp:txBody>
      <dsp:txXfrm>
        <a:off x="952413" y="612116"/>
        <a:ext cx="317480" cy="317480"/>
      </dsp:txXfrm>
    </dsp:sp>
    <dsp:sp modelId="{B4521A77-7A86-4163-A576-911437F7652E}">
      <dsp:nvSpPr>
        <dsp:cNvPr id="0" name=""/>
        <dsp:cNvSpPr/>
      </dsp:nvSpPr>
      <dsp:spPr>
        <a:xfrm>
          <a:off x="565388" y="209526"/>
          <a:ext cx="448984" cy="448984"/>
        </a:xfrm>
        <a:prstGeom prst="ellipse">
          <a:avLst/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900" kern="1200" dirty="0" smtClean="0"/>
            <a:t>影響層面</a:t>
          </a:r>
          <a:endParaRPr lang="zh-TW" altLang="en-US" sz="900" kern="1200" dirty="0"/>
        </a:p>
      </dsp:txBody>
      <dsp:txXfrm>
        <a:off x="631140" y="275278"/>
        <a:ext cx="317480" cy="317480"/>
      </dsp:txXfrm>
    </dsp:sp>
    <dsp:sp modelId="{56CCCDF6-D914-4D68-AF2E-A3B0A9CDDFE2}">
      <dsp:nvSpPr>
        <dsp:cNvPr id="0" name=""/>
        <dsp:cNvSpPr/>
      </dsp:nvSpPr>
      <dsp:spPr>
        <a:xfrm>
          <a:off x="1024350" y="100971"/>
          <a:ext cx="448984" cy="448984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900" kern="1200" dirty="0" smtClean="0"/>
            <a:t>過去成果</a:t>
          </a:r>
          <a:endParaRPr lang="zh-TW" altLang="en-US" sz="900" kern="1200" dirty="0"/>
        </a:p>
      </dsp:txBody>
      <dsp:txXfrm>
        <a:off x="1090102" y="166723"/>
        <a:ext cx="317480" cy="317480"/>
      </dsp:txXfrm>
    </dsp:sp>
    <dsp:sp modelId="{A7EC0F45-4316-4AFC-83D4-0A047D35779A}">
      <dsp:nvSpPr>
        <dsp:cNvPr id="0" name=""/>
        <dsp:cNvSpPr/>
      </dsp:nvSpPr>
      <dsp:spPr>
        <a:xfrm>
          <a:off x="365839" y="9977"/>
          <a:ext cx="1396841" cy="111747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D7DC7-300C-46AF-9DB4-EA9CE4B8F745}" type="datetimeFigureOut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F950E-EFBE-499D-B412-19CE5338FF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8744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D79CF-763F-482B-9C17-C8D6AB18DCA3}" type="datetimeFigureOut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D3D5D-DBBE-4D77-8B0A-AAED3B43B8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3956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8032" y="270892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600472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66D3-B3F8-4ABC-AE08-4599097F6D42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-89270" y="115189"/>
            <a:ext cx="9289032" cy="64951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教育部國民及學前教育署</a:t>
            </a:r>
            <a:r>
              <a:rPr lang="en-US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107-108</a:t>
            </a:r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年度支持直轄市、縣（市）政府</a:t>
            </a:r>
            <a:endParaRPr lang="zh-TW" altLang="zh-TW" sz="1200" kern="1200" dirty="0">
              <a:solidFill>
                <a:schemeClr val="lt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algn="ctr"/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推動精進國民中學及國民小學教師教學專業與課程品質計畫</a:t>
            </a:r>
            <a:endParaRPr lang="zh-TW" altLang="en-US" sz="1200" b="1" dirty="0"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1696854" y="878987"/>
            <a:ext cx="5750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CN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年度精進教學計畫撰寫工作坊</a:t>
            </a:r>
          </a:p>
        </p:txBody>
      </p:sp>
    </p:spTree>
    <p:extLst>
      <p:ext uri="{BB962C8B-B14F-4D97-AF65-F5344CB8AC3E}">
        <p14:creationId xmlns:p14="http://schemas.microsoft.com/office/powerpoint/2010/main" val="126491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9F7C-F488-42E3-BF50-DCD2E9772271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58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E3-F0C7-4CA7-A853-8680725E0F06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876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18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4E18-619F-4344-B961-3FB1AA0ECCF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16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823FC-7AEF-495F-BBF5-3018EBE2EC7A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85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27F5-3AC8-4CE6-9C60-A75754A8ABDA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57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E785-696C-4EEC-8A79-9AF8A5D6D4D8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64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B613-E7A7-44C8-A2E4-6AA339C2E1CD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21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F005-13D4-4275-8C8A-EF9ADF605708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5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4318-465B-415C-8A67-361FB1650E04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55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E:\108年\108機關\教育局\1080116新課綱簡報母片\02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CBFA2288-DE33-49AA-8626-21C3F9536FFB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Picture 3" descr="E:\108年\108機關\教育局\1080116新課綱簡報母片\師大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377" y="6190077"/>
            <a:ext cx="487751" cy="48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E:\108年\108機關\教育局\1080116新課綱簡報母片\教育部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190077"/>
            <a:ext cx="487751" cy="48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:\108年\108機關\教育局\1080116新課綱簡報母片\金城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299414"/>
            <a:ext cx="1008112" cy="26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42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1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29781887-106E-4E59-BC21-4EF3B614DF27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4EBE323-27AD-48CD-9259-03C4B08878FA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xmlns="" id="{AFCCBB09-3A31-4C17-8695-3739556BCF30}"/>
              </a:ext>
            </a:extLst>
          </p:cNvPr>
          <p:cNvSpPr txBox="1">
            <a:spLocks/>
          </p:cNvSpPr>
          <p:nvPr/>
        </p:nvSpPr>
        <p:spPr>
          <a:xfrm>
            <a:off x="428596" y="1785926"/>
            <a:ext cx="8363272" cy="261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zh-TW" sz="3200" dirty="0"/>
              <a:t>主題五：縣市精進教學計畫</a:t>
            </a:r>
            <a:r>
              <a:rPr lang="zh-HK" altLang="zh-TW" sz="3200" dirty="0"/>
              <a:t>架構</a:t>
            </a:r>
            <a:r>
              <a:rPr lang="zh-TW" altLang="zh-TW" sz="3200" dirty="0"/>
              <a:t>撰寫</a:t>
            </a:r>
            <a:r>
              <a:rPr lang="zh-HK" altLang="zh-TW" sz="3200" dirty="0"/>
              <a:t>實務操作</a:t>
            </a:r>
            <a:endParaRPr lang="en-US" altLang="zh-HK" sz="3200" dirty="0"/>
          </a:p>
          <a:p>
            <a:endParaRPr lang="en-US" altLang="zh-TW" sz="3200" dirty="0"/>
          </a:p>
          <a:p>
            <a:r>
              <a:rPr lang="zh-TW" altLang="en-US" dirty="0" smtClean="0"/>
              <a:t>苗栗縣</a:t>
            </a:r>
            <a:endParaRPr lang="en-US" altLang="zh-HK" dirty="0"/>
          </a:p>
        </p:txBody>
      </p:sp>
      <p:sp>
        <p:nvSpPr>
          <p:cNvPr id="8" name="副標題 2">
            <a:extLst>
              <a:ext uri="{FF2B5EF4-FFF2-40B4-BE49-F238E27FC236}">
                <a16:creationId xmlns:a16="http://schemas.microsoft.com/office/drawing/2014/main" xmlns="" id="{47B80C73-F6BD-4359-B36D-CEA4C3438A36}"/>
              </a:ext>
            </a:extLst>
          </p:cNvPr>
          <p:cNvSpPr txBox="1">
            <a:spLocks/>
          </p:cNvSpPr>
          <p:nvPr/>
        </p:nvSpPr>
        <p:spPr>
          <a:xfrm>
            <a:off x="1371600" y="4500570"/>
            <a:ext cx="6400800" cy="1088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200" dirty="0" smtClean="0"/>
              <a:t>苗栗縣政府教育處 杜思慧課程督學</a:t>
            </a:r>
            <a:endParaRPr lang="en-US" altLang="zh-TW" sz="2200" dirty="0" smtClean="0"/>
          </a:p>
          <a:p>
            <a:r>
              <a:rPr lang="zh-TW" altLang="en-US" sz="2200" dirty="0" smtClean="0"/>
              <a:t>苗栗縣政府教育處 李育蕙課程督學</a:t>
            </a:r>
          </a:p>
        </p:txBody>
      </p:sp>
    </p:spTree>
    <p:extLst>
      <p:ext uri="{BB962C8B-B14F-4D97-AF65-F5344CB8AC3E}">
        <p14:creationId xmlns:p14="http://schemas.microsoft.com/office/powerpoint/2010/main" val="384077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計畫省思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477647"/>
            <a:ext cx="8229600" cy="4648516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學力品質：教育會考精熟比例逐年提高</a:t>
            </a:r>
            <a:endParaRPr lang="en-US" altLang="zh-TW" dirty="0" smtClean="0"/>
          </a:p>
          <a:p>
            <a:pPr lvl="0"/>
            <a:endParaRPr lang="en-US" altLang="zh-TW" dirty="0"/>
          </a:p>
          <a:p>
            <a:r>
              <a:rPr lang="zh-TW" altLang="en-US" dirty="0"/>
              <a:t>學力品質：教育會考待加強比例逐年降低</a:t>
            </a:r>
          </a:p>
          <a:p>
            <a:pPr lvl="0"/>
            <a:endParaRPr lang="en-US" altLang="zh-TW" dirty="0" smtClean="0"/>
          </a:p>
          <a:p>
            <a:pPr lvl="0"/>
            <a:endParaRPr lang="zh-TW" altLang="en-US" dirty="0"/>
          </a:p>
        </p:txBody>
      </p:sp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1241900521"/>
              </p:ext>
            </p:extLst>
          </p:nvPr>
        </p:nvGraphicFramePr>
        <p:xfrm>
          <a:off x="7047412" y="34657"/>
          <a:ext cx="2128520" cy="1596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思考過去這一年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研習場次是否過多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研習內容是否重疊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學校派員是否有困難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研習是否有成效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參與人員是否習得應得的知能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學校、學生是否受益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回饋問卷是否有效</a:t>
            </a:r>
            <a:endParaRPr lang="en-US" altLang="zh-TW" dirty="0" smtClean="0"/>
          </a:p>
          <a:p>
            <a:pPr lvl="0"/>
            <a:r>
              <a:rPr lang="en-US" altLang="zh-TW" dirty="0" smtClean="0"/>
              <a:t>……</a:t>
            </a:r>
          </a:p>
          <a:p>
            <a:pPr lvl="0"/>
            <a:endParaRPr lang="zh-TW" altLang="en-US" dirty="0"/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625843027"/>
              </p:ext>
            </p:extLst>
          </p:nvPr>
        </p:nvGraphicFramePr>
        <p:xfrm>
          <a:off x="6300192" y="836712"/>
          <a:ext cx="2520280" cy="2318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en-US" altLang="zh-TW" dirty="0" smtClean="0"/>
              <a:t>109</a:t>
            </a:r>
            <a:r>
              <a:rPr lang="zh-TW" altLang="en-US" dirty="0" smtClean="0"/>
              <a:t>推動方向一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580002"/>
              </p:ext>
            </p:extLst>
          </p:nvPr>
        </p:nvGraphicFramePr>
        <p:xfrm>
          <a:off x="323528" y="1169124"/>
          <a:ext cx="8496944" cy="501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395127084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xmlns="" val="3896023379"/>
                    </a:ext>
                  </a:extLst>
                </a:gridCol>
              </a:tblGrid>
              <a:tr h="1329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規畫內容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36003820"/>
                  </a:ext>
                </a:extLst>
              </a:tr>
              <a:tr h="3684627">
                <a:tc>
                  <a:txBody>
                    <a:bodyPr/>
                    <a:lstStyle/>
                    <a:p>
                      <a:pPr marL="0" marR="50165" lvl="0" indent="0" algn="just">
                        <a:spcAft>
                          <a:spcPts val="0"/>
                        </a:spcAft>
                        <a:buSzPts val="1000"/>
                        <a:buFont typeface="+mj-ea"/>
                        <a:buNone/>
                      </a:pPr>
                      <a:r>
                        <a:rPr lang="zh-TW" altLang="en-US" sz="2800" kern="100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規</a:t>
                      </a:r>
                      <a:r>
                        <a:rPr lang="zh-HK" sz="2800" kern="100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畫</a:t>
                      </a:r>
                      <a:r>
                        <a:rPr lang="zh-HK" sz="2800" kern="1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並引導教師落實</a:t>
                      </a:r>
                      <a:r>
                        <a:rPr lang="zh-TW" sz="2800" kern="1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十二年國民基本教育</a:t>
                      </a:r>
                      <a:r>
                        <a:rPr lang="zh-HK" sz="2800" kern="1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課程綱要之精</a:t>
                      </a:r>
                      <a:r>
                        <a:rPr lang="zh-TW" sz="2800" kern="1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神與內涵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各校自行辦理深化總綱及領綱宣導</a:t>
                      </a:r>
                      <a:endParaRPr lang="en-US" altLang="zh-TW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課程總體計畫撰寫─課程計畫備查委員工作坊、學校課程計畫系列工作坊、</a:t>
                      </a:r>
                      <a:endParaRPr lang="en-US" altLang="zh-TW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輔導諮詢計畫</a:t>
                      </a:r>
                      <a:endParaRPr lang="en-US" altLang="zh-TW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公開授課</a:t>
                      </a:r>
                      <a:endParaRPr lang="en-US" altLang="zh-TW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各領域分區或到校領綱宣導（視學校需求）</a:t>
                      </a:r>
                      <a:endParaRPr lang="en-US" altLang="zh-TW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校本社群 、教師社群</a:t>
                      </a:r>
                      <a:endParaRPr lang="en-US" altLang="zh-TW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協助學校申辦前導學校、活化課程計畫</a:t>
                      </a:r>
                      <a:endParaRPr lang="zh-TW" alt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7601424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en-US" altLang="zh-TW" dirty="0"/>
              <a:t>109</a:t>
            </a:r>
            <a:r>
              <a:rPr lang="zh-TW" altLang="en-US" dirty="0"/>
              <a:t>推動方向二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128251"/>
              </p:ext>
            </p:extLst>
          </p:nvPr>
        </p:nvGraphicFramePr>
        <p:xfrm>
          <a:off x="323528" y="980728"/>
          <a:ext cx="8496944" cy="5202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395127084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xmlns="" val="3896023379"/>
                    </a:ext>
                  </a:extLst>
                </a:gridCol>
              </a:tblGrid>
              <a:tr h="7756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規畫內容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36003820"/>
                  </a:ext>
                </a:extLst>
              </a:tr>
              <a:tr h="4426564">
                <a:tc>
                  <a:txBody>
                    <a:bodyPr/>
                    <a:lstStyle/>
                    <a:p>
                      <a:pPr marL="0" marR="50165" lvl="0" indent="0" algn="just">
                        <a:spcAft>
                          <a:spcPts val="0"/>
                        </a:spcAft>
                        <a:buSzPts val="1000"/>
                        <a:buFont typeface="+mj-ea"/>
                        <a:buNone/>
                      </a:pPr>
                      <a:r>
                        <a:rPr lang="zh-TW" sz="2800" kern="1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強化並督導學校落實課程發展委員會、教學研究會、學年會議等課程發展與教學精進相關組織之運作，發揮校內推動課程發展與教學實踐之專業功能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校長課程領導工作坊（本府發展重點）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教務人員工作坊（推動重點及課程發展概念）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課發會成員研習（課程計畫規畫方向與審查機制）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領域召集人（領綱、命題及評量）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1103405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en-US" altLang="zh-TW" dirty="0"/>
              <a:t>109</a:t>
            </a:r>
            <a:r>
              <a:rPr lang="zh-TW" altLang="en-US" dirty="0"/>
              <a:t>推動方向三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324788"/>
              </p:ext>
            </p:extLst>
          </p:nvPr>
        </p:nvGraphicFramePr>
        <p:xfrm>
          <a:off x="395536" y="980728"/>
          <a:ext cx="8496944" cy="5202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395127084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xmlns="" val="3896023379"/>
                    </a:ext>
                  </a:extLst>
                </a:gridCol>
              </a:tblGrid>
              <a:tr h="9307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規畫內容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36003820"/>
                  </a:ext>
                </a:extLst>
              </a:tr>
              <a:tr h="4271433">
                <a:tc>
                  <a:txBody>
                    <a:bodyPr/>
                    <a:lstStyle/>
                    <a:p>
                      <a:pPr marL="0" marR="50165" lvl="0" indent="0" algn="just">
                        <a:spcAft>
                          <a:spcPts val="0"/>
                        </a:spcAft>
                        <a:buSzPts val="1000"/>
                        <a:buFont typeface="+mj-ea"/>
                        <a:buNone/>
                      </a:pPr>
                      <a:r>
                        <a:rPr lang="zh-TW" sz="2800" kern="1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辦理課程與教學領導人之增能，及教學輔導教師、專業回饋人員之培訓，提升學習領導素養，落實課程與教學相關計畫之推動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初任教務人員工作坊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三類人才培育─初任教師一律接受初階認證、輔導團員分階段完成教學輔導老師認證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校長、教務人員、課發會成員、領域召集人、學年主任之工作坊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各領域召集人、副召集人、行政聯絡人增能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503136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en-US" altLang="zh-TW" dirty="0"/>
              <a:t>109</a:t>
            </a:r>
            <a:r>
              <a:rPr lang="zh-TW" altLang="en-US" dirty="0"/>
              <a:t>推動方向四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604047"/>
              </p:ext>
            </p:extLst>
          </p:nvPr>
        </p:nvGraphicFramePr>
        <p:xfrm>
          <a:off x="323528" y="1052736"/>
          <a:ext cx="8496944" cy="5130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395127084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xmlns="" val="3896023379"/>
                    </a:ext>
                  </a:extLst>
                </a:gridCol>
              </a:tblGrid>
              <a:tr h="8895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規畫內容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36003820"/>
                  </a:ext>
                </a:extLst>
              </a:tr>
              <a:tr h="4240625">
                <a:tc>
                  <a:txBody>
                    <a:bodyPr/>
                    <a:lstStyle/>
                    <a:p>
                      <a:pPr marL="0" marR="50165" lvl="0" indent="0" algn="just">
                        <a:spcAft>
                          <a:spcPts val="0"/>
                        </a:spcAft>
                        <a:buSzPts val="1000"/>
                        <a:buFont typeface="+mj-ea"/>
                        <a:buNone/>
                      </a:pPr>
                      <a:r>
                        <a:rPr lang="zh-TW" sz="2800" kern="1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辦理教師增能並支持教師運用專業學習社群運作、共同備課及觀（議）課、學習診斷、有效教學等精進教學策略，落課堂實踐，提教學品質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鼓勵辦理社群─初階、進階、跨校、校長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社群召集人培訓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公開授課（與國教輔導團合作）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分區、到校輔導諮詢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代理代課教師工作坊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初任教師工作坊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502671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en-US" altLang="zh-TW" dirty="0"/>
              <a:t>109</a:t>
            </a:r>
            <a:r>
              <a:rPr lang="zh-TW" altLang="en-US" dirty="0"/>
              <a:t>推動方向五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738401"/>
              </p:ext>
            </p:extLst>
          </p:nvPr>
        </p:nvGraphicFramePr>
        <p:xfrm>
          <a:off x="323528" y="1169124"/>
          <a:ext cx="8496944" cy="506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395127084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xmlns="" val="3896023379"/>
                    </a:ext>
                  </a:extLst>
                </a:gridCol>
              </a:tblGrid>
              <a:tr h="10787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規畫內容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36003820"/>
                  </a:ext>
                </a:extLst>
              </a:tr>
              <a:tr h="3989405">
                <a:tc>
                  <a:txBody>
                    <a:bodyPr/>
                    <a:lstStyle/>
                    <a:p>
                      <a:pPr marL="0" marR="50165" lvl="0" indent="0" algn="just">
                        <a:spcAft>
                          <a:spcPts val="0"/>
                        </a:spcAft>
                        <a:buSzPts val="1000"/>
                        <a:buFont typeface="+mj-ea"/>
                        <a:buNone/>
                      </a:pPr>
                      <a:r>
                        <a:rPr lang="zh-TW" sz="2800" kern="1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推動並落實國中小學生多元評量方式，引導學生適性發展與有效學習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多元評量工作坊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素養導向命題工作坊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素養導向標準本位評量工作坊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各領域輔導團分區、到校諮詢輔導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497689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en-US" altLang="zh-TW" dirty="0"/>
              <a:t>109</a:t>
            </a:r>
            <a:r>
              <a:rPr lang="zh-TW" altLang="en-US" dirty="0"/>
              <a:t>推動方向六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655607"/>
              </p:ext>
            </p:extLst>
          </p:nvPr>
        </p:nvGraphicFramePr>
        <p:xfrm>
          <a:off x="323528" y="1169124"/>
          <a:ext cx="8496944" cy="4710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395127084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xmlns="" val="3896023379"/>
                    </a:ext>
                  </a:extLst>
                </a:gridCol>
              </a:tblGrid>
              <a:tr h="8197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規畫內容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36003820"/>
                  </a:ext>
                </a:extLst>
              </a:tr>
              <a:tr h="3891198">
                <a:tc>
                  <a:txBody>
                    <a:bodyPr/>
                    <a:lstStyle/>
                    <a:p>
                      <a:pPr marL="0" marR="50165" lvl="0" indent="0" algn="just">
                        <a:spcAft>
                          <a:spcPts val="0"/>
                        </a:spcAft>
                        <a:buSzPts val="1000"/>
                        <a:buFont typeface="+mj-ea"/>
                        <a:buNone/>
                      </a:pPr>
                      <a:r>
                        <a:rPr lang="zh-TW" sz="2800" kern="1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辦理家長、親師合作等學習成長活動，共同提升學校課程及教學品質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家長新課綱宣導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家長參與公開授課─宣導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親職教育─與家庭教育中心合作</a:t>
                      </a:r>
                      <a:endParaRPr lang="en-US" altLang="zh-TW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262342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18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en-US" altLang="zh-TW" dirty="0"/>
              <a:t>109</a:t>
            </a:r>
            <a:r>
              <a:rPr lang="zh-TW" altLang="en-US" dirty="0"/>
              <a:t>推動方向七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154403"/>
              </p:ext>
            </p:extLst>
          </p:nvPr>
        </p:nvGraphicFramePr>
        <p:xfrm>
          <a:off x="395536" y="1110607"/>
          <a:ext cx="8496944" cy="501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395127084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xmlns="" val="3896023379"/>
                    </a:ext>
                  </a:extLst>
                </a:gridCol>
              </a:tblGrid>
              <a:tr h="9741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規畫內容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36003820"/>
                  </a:ext>
                </a:extLst>
              </a:tr>
              <a:tr h="4039684">
                <a:tc>
                  <a:txBody>
                    <a:bodyPr/>
                    <a:lstStyle/>
                    <a:p>
                      <a:pPr marL="0" marR="50165" lvl="0" indent="0" algn="just">
                        <a:spcAft>
                          <a:spcPts val="0"/>
                        </a:spcAft>
                        <a:buSzPts val="1000"/>
                        <a:buFont typeface="+mj-ea"/>
                        <a:buNone/>
                      </a:pPr>
                      <a:r>
                        <a:rPr lang="zh-HK" sz="2800" kern="1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辦理本部推動教師教學專業與課程品質之其他配合事項</a:t>
                      </a:r>
                      <a:r>
                        <a:rPr lang="en-US" sz="1600" kern="100" dirty="0">
                          <a:solidFill>
                            <a:srgbClr val="262626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dirty="0" smtClean="0"/>
                        <a:t>偏鄉教師培力計畫</a:t>
                      </a:r>
                      <a:endParaRPr lang="en-US" altLang="zh-TW" sz="280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dirty="0" smtClean="0"/>
                        <a:t>原住民學校與原住民計畫結合，協助提升學力</a:t>
                      </a:r>
                      <a:endParaRPr lang="en-US" altLang="zh-TW" sz="280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dirty="0" smtClean="0"/>
                        <a:t>低年級教師國、數、生領綱培力</a:t>
                      </a:r>
                      <a:endParaRPr lang="en-US" altLang="zh-TW" sz="280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dirty="0" smtClean="0"/>
                        <a:t>國中以共同不排課時間進行領綱增能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770466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推動組織運作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精進教學計畫推動小組</a:t>
            </a:r>
            <a:endParaRPr lang="en-US" altLang="zh-TW" dirty="0" smtClean="0"/>
          </a:p>
        </p:txBody>
      </p:sp>
      <p:pic>
        <p:nvPicPr>
          <p:cNvPr id="8" name="圖片 7"/>
          <p:cNvPicPr/>
          <p:nvPr/>
        </p:nvPicPr>
        <p:blipFill rotWithShape="1">
          <a:blip r:embed="rId2"/>
          <a:srcRect l="26152" t="24144" r="26316" b="13442"/>
          <a:stretch/>
        </p:blipFill>
        <p:spPr bwMode="auto">
          <a:xfrm>
            <a:off x="457200" y="1772816"/>
            <a:ext cx="8435280" cy="43533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2</a:t>
            </a:fld>
            <a:endParaRPr lang="zh-TW" altLang="en-US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21781843"/>
              </p:ext>
            </p:extLst>
          </p:nvPr>
        </p:nvGraphicFramePr>
        <p:xfrm>
          <a:off x="500034" y="642918"/>
          <a:ext cx="8291264" cy="5187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20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130099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推動組織運作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082974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國民教育輔導團組織</a:t>
            </a:r>
            <a:endParaRPr lang="en-US" altLang="zh-TW" dirty="0" smtClean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r="-1767" b="23327"/>
          <a:stretch/>
        </p:blipFill>
        <p:spPr>
          <a:xfrm>
            <a:off x="755576" y="1689072"/>
            <a:ext cx="7992888" cy="447623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推動組織運作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Tx/>
              <a:buFont typeface="Times New Roman" panose="02020603050405020304" pitchFamily="18" charset="0"/>
              <a:buChar char="‣"/>
              <a:tabLst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Tx/>
              <a:buFont typeface="Times New Roman" panose="02020603050405020304" pitchFamily="18" charset="0"/>
              <a:buChar char="‣"/>
              <a:tabLst/>
              <a:defRPr/>
            </a:pPr>
            <a:r>
              <a:rPr lang="en-US" altLang="zh-TW" dirty="0" smtClean="0"/>
              <a:t>-</a:t>
            </a:r>
            <a:r>
              <a:rPr lang="zh-TW" altLang="en-US" dirty="0" smtClean="0"/>
              <a:t>地方輔導群組織</a:t>
            </a:r>
          </a:p>
          <a:p>
            <a:pPr lvl="0"/>
            <a:endParaRPr lang="zh-TW" altLang="en-US" dirty="0"/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3751587644"/>
              </p:ext>
            </p:extLst>
          </p:nvPr>
        </p:nvGraphicFramePr>
        <p:xfrm>
          <a:off x="457200" y="1772816"/>
          <a:ext cx="8363272" cy="435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22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計畫目標與推動重點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由上而下，由下而上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核心素養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教學實踐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親師合作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關心初任教務人員、代理代課教師</a:t>
            </a:r>
            <a:endParaRPr lang="zh-TW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23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整體發展藍圖或架構</a:t>
            </a:r>
            <a:endParaRPr lang="zh-TW" altLang="en-US" dirty="0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1212625051"/>
              </p:ext>
            </p:extLst>
          </p:nvPr>
        </p:nvGraphicFramePr>
        <p:xfrm>
          <a:off x="457200" y="1268759"/>
          <a:ext cx="8363272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24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整體發展藍圖或架構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中長程理想</a:t>
            </a:r>
            <a:endParaRPr lang="zh-TW" altLang="en-US" dirty="0"/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3759583624"/>
              </p:ext>
            </p:extLst>
          </p:nvPr>
        </p:nvGraphicFramePr>
        <p:xfrm>
          <a:off x="1643336" y="1556792"/>
          <a:ext cx="5976664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25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整體發展藍圖或架構</a:t>
            </a:r>
            <a:endParaRPr lang="zh-TW" altLang="en-US" dirty="0"/>
          </a:p>
        </p:txBody>
      </p:sp>
      <p:pic>
        <p:nvPicPr>
          <p:cNvPr id="8" name="圖片 7"/>
          <p:cNvPicPr/>
          <p:nvPr/>
        </p:nvPicPr>
        <p:blipFill rotWithShape="1">
          <a:blip r:embed="rId2"/>
          <a:srcRect l="33662" t="30701" r="32671" b="13185"/>
          <a:stretch/>
        </p:blipFill>
        <p:spPr bwMode="auto">
          <a:xfrm>
            <a:off x="1907704" y="1326768"/>
            <a:ext cx="5544616" cy="47413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整體發展藍圖或架構</a:t>
            </a:r>
            <a:endParaRPr lang="zh-TW" altLang="en-US" dirty="0"/>
          </a:p>
        </p:txBody>
      </p:sp>
      <p:grpSp>
        <p:nvGrpSpPr>
          <p:cNvPr id="7" name="群組 6"/>
          <p:cNvGrpSpPr/>
          <p:nvPr/>
        </p:nvGrpSpPr>
        <p:grpSpPr>
          <a:xfrm>
            <a:off x="1259632" y="1334036"/>
            <a:ext cx="6696744" cy="4575022"/>
            <a:chOff x="1259632" y="1334036"/>
            <a:chExt cx="6696744" cy="4575022"/>
          </a:xfrm>
        </p:grpSpPr>
        <p:sp>
          <p:nvSpPr>
            <p:cNvPr id="8" name="圓角矩形 7"/>
            <p:cNvSpPr/>
            <p:nvPr/>
          </p:nvSpPr>
          <p:spPr>
            <a:xfrm>
              <a:off x="1259632" y="1334036"/>
              <a:ext cx="6696744" cy="582796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zh-TW" sz="1800" kern="1200" dirty="0" smtClean="0">
                  <a:solidFill>
                    <a:schemeClr val="lt1"/>
                  </a:solidFill>
                  <a:effectLst/>
                  <a:latin typeface="+mn-lt"/>
                  <a:ea typeface="+mn-ea"/>
                  <a:cs typeface="+mn-cs"/>
                </a:rPr>
                <a:t>教育跨越、創新卓越、開啟新局、擁抱世界</a:t>
              </a:r>
              <a:endParaRPr lang="zh-TW" altLang="en-US" dirty="0"/>
            </a:p>
          </p:txBody>
        </p:sp>
        <p:sp>
          <p:nvSpPr>
            <p:cNvPr id="9" name="向下箭號 8"/>
            <p:cNvSpPr/>
            <p:nvPr/>
          </p:nvSpPr>
          <p:spPr>
            <a:xfrm>
              <a:off x="4427984" y="1916832"/>
              <a:ext cx="360040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1704675" y="2219027"/>
              <a:ext cx="5928320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優質教學</a:t>
              </a:r>
              <a:r>
                <a:rPr lang="zh-TW" altLang="en-US" baseline="0" dirty="0" smtClean="0"/>
                <a:t> 多元彈性 學習效能</a:t>
              </a:r>
              <a:endParaRPr lang="zh-TW" altLang="en-US" dirty="0"/>
            </a:p>
          </p:txBody>
        </p:sp>
        <p:sp>
          <p:nvSpPr>
            <p:cNvPr id="11" name="向下箭號 10"/>
            <p:cNvSpPr/>
            <p:nvPr/>
          </p:nvSpPr>
          <p:spPr>
            <a:xfrm>
              <a:off x="4427984" y="2665238"/>
              <a:ext cx="360040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圓角矩形 11"/>
            <p:cNvSpPr/>
            <p:nvPr/>
          </p:nvSpPr>
          <p:spPr>
            <a:xfrm>
              <a:off x="1643844" y="3575286"/>
              <a:ext cx="5928320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優質教學</a:t>
              </a:r>
              <a:r>
                <a:rPr lang="zh-TW" altLang="en-US" baseline="0" dirty="0" smtClean="0"/>
                <a:t> 多元彈性 學習效能</a:t>
              </a:r>
              <a:endParaRPr lang="zh-TW" altLang="en-US" dirty="0"/>
            </a:p>
          </p:txBody>
        </p:sp>
        <p:sp>
          <p:nvSpPr>
            <p:cNvPr id="13" name="向下箭號 12"/>
            <p:cNvSpPr/>
            <p:nvPr/>
          </p:nvSpPr>
          <p:spPr>
            <a:xfrm>
              <a:off x="4428633" y="3287254"/>
              <a:ext cx="360040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圓角矩形 13"/>
            <p:cNvSpPr/>
            <p:nvPr/>
          </p:nvSpPr>
          <p:spPr>
            <a:xfrm>
              <a:off x="1684314" y="2933159"/>
              <a:ext cx="1283149" cy="39182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拔尖</a:t>
              </a:r>
              <a:endParaRPr lang="zh-TW" altLang="en-US" dirty="0"/>
            </a:p>
          </p:txBody>
        </p:sp>
        <p:sp>
          <p:nvSpPr>
            <p:cNvPr id="15" name="圓角矩形 14"/>
            <p:cNvSpPr/>
            <p:nvPr/>
          </p:nvSpPr>
          <p:spPr>
            <a:xfrm>
              <a:off x="3166063" y="2933160"/>
              <a:ext cx="1283149" cy="39182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扶弱</a:t>
              </a:r>
              <a:endParaRPr lang="zh-TW" altLang="en-US" dirty="0"/>
            </a:p>
          </p:txBody>
        </p:sp>
        <p:sp>
          <p:nvSpPr>
            <p:cNvPr id="16" name="圓角矩形 15"/>
            <p:cNvSpPr/>
            <p:nvPr/>
          </p:nvSpPr>
          <p:spPr>
            <a:xfrm>
              <a:off x="4763158" y="2933160"/>
              <a:ext cx="1283149" cy="39182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能效</a:t>
              </a:r>
              <a:endParaRPr lang="zh-TW" altLang="en-US" dirty="0"/>
            </a:p>
          </p:txBody>
        </p:sp>
        <p:sp>
          <p:nvSpPr>
            <p:cNvPr id="17" name="圓角矩形 16"/>
            <p:cNvSpPr/>
            <p:nvPr/>
          </p:nvSpPr>
          <p:spPr>
            <a:xfrm>
              <a:off x="6289015" y="2917266"/>
              <a:ext cx="1283149" cy="39182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創發</a:t>
              </a:r>
              <a:endParaRPr lang="zh-TW" altLang="en-US" dirty="0"/>
            </a:p>
          </p:txBody>
        </p:sp>
        <p:sp>
          <p:nvSpPr>
            <p:cNvPr id="18" name="向下箭號 17"/>
            <p:cNvSpPr/>
            <p:nvPr/>
          </p:nvSpPr>
          <p:spPr>
            <a:xfrm>
              <a:off x="4427984" y="4021497"/>
              <a:ext cx="360040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圓角矩形 18"/>
            <p:cNvSpPr/>
            <p:nvPr/>
          </p:nvSpPr>
          <p:spPr>
            <a:xfrm>
              <a:off x="1381747" y="4341315"/>
              <a:ext cx="959768" cy="15677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領導變革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多元觀點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新手扶持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強化動能</a:t>
              </a:r>
              <a:endParaRPr lang="zh-TW" altLang="en-US" sz="1200" dirty="0"/>
            </a:p>
          </p:txBody>
        </p:sp>
        <p:sp>
          <p:nvSpPr>
            <p:cNvPr id="20" name="圓角矩形 19"/>
            <p:cNvSpPr/>
            <p:nvPr/>
          </p:nvSpPr>
          <p:spPr>
            <a:xfrm>
              <a:off x="2737647" y="4309529"/>
              <a:ext cx="959768" cy="15677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領域素養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課程教學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命題評量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領綱深化</a:t>
              </a:r>
              <a:endParaRPr lang="zh-TW" altLang="en-US" sz="1200" dirty="0"/>
            </a:p>
          </p:txBody>
        </p:sp>
        <p:sp>
          <p:nvSpPr>
            <p:cNvPr id="21" name="圓角矩形 20"/>
            <p:cNvSpPr/>
            <p:nvPr/>
          </p:nvSpPr>
          <p:spPr>
            <a:xfrm>
              <a:off x="4063686" y="4309529"/>
              <a:ext cx="959768" cy="15677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偏鄉關懷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學習扶助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閱讀策略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資訊教育</a:t>
              </a:r>
            </a:p>
          </p:txBody>
        </p:sp>
        <p:sp>
          <p:nvSpPr>
            <p:cNvPr id="22" name="圓角矩形 21"/>
            <p:cNvSpPr/>
            <p:nvPr/>
          </p:nvSpPr>
          <p:spPr>
            <a:xfrm>
              <a:off x="5404732" y="4266217"/>
              <a:ext cx="959768" cy="15677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公開授課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社群深耕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三類人才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非專增能</a:t>
              </a:r>
              <a:endParaRPr lang="zh-TW" altLang="en-US" sz="1200" dirty="0"/>
            </a:p>
          </p:txBody>
        </p:sp>
        <p:sp>
          <p:nvSpPr>
            <p:cNvPr id="23" name="圓角矩形 22"/>
            <p:cNvSpPr/>
            <p:nvPr/>
          </p:nvSpPr>
          <p:spPr>
            <a:xfrm>
              <a:off x="6865870" y="4233306"/>
              <a:ext cx="959768" cy="15677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友善校園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品德教育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媒體識讀</a:t>
              </a:r>
              <a:endParaRPr lang="en-US" altLang="zh-TW" sz="1200" dirty="0" smtClean="0"/>
            </a:p>
            <a:p>
              <a:pPr algn="ctr"/>
              <a:r>
                <a:rPr lang="zh-TW" altLang="en-US" sz="1200" dirty="0" smtClean="0"/>
                <a:t>親師共好</a:t>
              </a:r>
              <a:endParaRPr lang="zh-TW" altLang="en-US" sz="1200" dirty="0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27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實施重點與行動方案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905338"/>
              </p:ext>
            </p:extLst>
          </p:nvPr>
        </p:nvGraphicFramePr>
        <p:xfrm>
          <a:off x="395536" y="1052736"/>
          <a:ext cx="8291264" cy="4857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3593529915"/>
                    </a:ext>
                  </a:extLst>
                </a:gridCol>
                <a:gridCol w="6347048">
                  <a:extLst>
                    <a:ext uri="{9D8B030D-6E8A-4147-A177-3AD203B41FA5}">
                      <a16:colId xmlns:a16="http://schemas.microsoft.com/office/drawing/2014/main" xmlns="" val="2051683912"/>
                    </a:ext>
                  </a:extLst>
                </a:gridCol>
              </a:tblGrid>
              <a:tr h="6939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類別</a:t>
                      </a:r>
                      <a:endParaRPr lang="zh-TW" altLang="en-US" sz="3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</a:t>
                      </a:r>
                      <a:endParaRPr lang="zh-TW" altLang="en-US" sz="3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8089261"/>
                  </a:ext>
                </a:extLst>
              </a:tr>
              <a:tr h="6939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/>
                        <a:t>課程教學領導</a:t>
                      </a:r>
                      <a:endParaRPr lang="zh-TW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校長、主任、課發會成員、社群領導人培力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32572394"/>
                  </a:ext>
                </a:extLst>
              </a:tr>
              <a:tr h="6939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/>
                        <a:t>新手扶持</a:t>
                      </a:r>
                      <a:endParaRPr lang="zh-TW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初任教務人員、初任社群領導人、初任教師、代理代課教師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68598363"/>
                  </a:ext>
                </a:extLst>
              </a:tr>
              <a:tr h="6939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/>
                        <a:t>深耕教學</a:t>
                      </a:r>
                      <a:endParaRPr lang="zh-TW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公開授課、三類人才培力、非專增能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03581214"/>
                  </a:ext>
                </a:extLst>
              </a:tr>
              <a:tr h="6939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/>
                        <a:t>重點特色</a:t>
                      </a:r>
                      <a:endParaRPr lang="zh-TW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偏鄉培力、學習扶助、閱讀策略、資訊融入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86755188"/>
                  </a:ext>
                </a:extLst>
              </a:tr>
              <a:tr h="6939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/>
                        <a:t>素養導向</a:t>
                      </a:r>
                      <a:endParaRPr lang="zh-TW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領綱宣導及深化、課程設計、命題、評量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41199264"/>
                  </a:ext>
                </a:extLst>
              </a:tr>
              <a:tr h="6939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/>
                        <a:t>其它協力</a:t>
                      </a:r>
                      <a:endParaRPr lang="zh-TW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友善校園、品德教育、交通安全、媒體識讀、家長共好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01388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國民教育輔導團整體團務計畫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936" y="1894745"/>
            <a:ext cx="3384376" cy="3206773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0568" y="1772813"/>
            <a:ext cx="5602710" cy="3450635"/>
          </a:xfrm>
          <a:prstGeom prst="rect">
            <a:avLst/>
          </a:prstGeom>
        </p:spPr>
      </p:pic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2532095220"/>
              </p:ext>
            </p:extLst>
          </p:nvPr>
        </p:nvGraphicFramePr>
        <p:xfrm>
          <a:off x="7380312" y="2873292"/>
          <a:ext cx="1072515" cy="1249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29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教師專業發展實踐方案地方輔導群運作計畫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地方輔導群共識營</a:t>
            </a:r>
          </a:p>
          <a:p>
            <a:pPr lvl="0"/>
            <a:r>
              <a:rPr lang="zh-TW" altLang="en-US" dirty="0" smtClean="0"/>
              <a:t>輔導夥伴</a:t>
            </a:r>
          </a:p>
          <a:p>
            <a:pPr lvl="0"/>
            <a:r>
              <a:rPr lang="zh-TW" altLang="en-US" dirty="0" smtClean="0"/>
              <a:t>專業成長</a:t>
            </a:r>
          </a:p>
          <a:p>
            <a:pPr lvl="0"/>
            <a:r>
              <a:rPr lang="zh-TW" altLang="en-US" dirty="0" smtClean="0"/>
              <a:t>素養導向教學觀議課分區研習</a:t>
            </a:r>
          </a:p>
          <a:p>
            <a:pPr lvl="0"/>
            <a:r>
              <a:rPr lang="zh-TW" altLang="en-US" dirty="0" smtClean="0"/>
              <a:t>輔導夥伴</a:t>
            </a:r>
          </a:p>
          <a:p>
            <a:pPr lvl="0"/>
            <a:r>
              <a:rPr lang="zh-TW" altLang="en-US" dirty="0" smtClean="0"/>
              <a:t>工作會議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精進計畫發展歷程</a:t>
            </a:r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3</a:t>
            </a:fld>
            <a:endParaRPr lang="zh-TW" altLang="en-US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80294924"/>
              </p:ext>
            </p:extLst>
          </p:nvPr>
        </p:nvGraphicFramePr>
        <p:xfrm>
          <a:off x="479566" y="1250464"/>
          <a:ext cx="8207234" cy="4698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圓角矩形 6"/>
          <p:cNvSpPr/>
          <p:nvPr/>
        </p:nvSpPr>
        <p:spPr>
          <a:xfrm>
            <a:off x="1185344" y="4761379"/>
            <a:ext cx="1720552" cy="1268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95-102</a:t>
            </a:r>
            <a:r>
              <a:rPr lang="zh-TW" altLang="en-US" dirty="0" smtClean="0"/>
              <a:t>學年度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良師興苗</a:t>
            </a:r>
          </a:p>
          <a:p>
            <a:pPr algn="ctr"/>
            <a:r>
              <a:rPr lang="zh-TW" altLang="en-US" dirty="0" smtClean="0"/>
              <a:t>校校成功</a:t>
            </a:r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2928926" y="3857628"/>
            <a:ext cx="180240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103-107</a:t>
            </a:r>
            <a:r>
              <a:rPr lang="zh-TW" altLang="en-US" dirty="0" smtClean="0"/>
              <a:t>學年度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適性揚才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成就未來</a:t>
            </a:r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6858016" y="2857496"/>
            <a:ext cx="1584176" cy="1628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109</a:t>
            </a:r>
            <a:r>
              <a:rPr lang="zh-TW" altLang="en-US" dirty="0" smtClean="0"/>
              <a:t>學年度</a:t>
            </a:r>
            <a:endParaRPr lang="en-US" altLang="zh-TW" dirty="0" smtClean="0"/>
          </a:p>
          <a:p>
            <a:pPr algn="ctr"/>
            <a:r>
              <a:rPr lang="zh-TW" altLang="en-US" sz="2800" dirty="0" smtClean="0"/>
              <a:t>校校</a:t>
            </a:r>
            <a:endParaRPr lang="en-US" altLang="zh-TW" sz="2800" dirty="0" smtClean="0"/>
          </a:p>
          <a:p>
            <a:pPr algn="ctr"/>
            <a:r>
              <a:rPr lang="zh-TW" altLang="en-US" sz="2800" dirty="0" smtClean="0"/>
              <a:t>有能量</a:t>
            </a:r>
            <a:endParaRPr lang="en-US" altLang="zh-TW" dirty="0" smtClean="0"/>
          </a:p>
          <a:p>
            <a:pPr algn="ctr"/>
            <a:endParaRPr lang="zh-TW" altLang="en-US" dirty="0"/>
          </a:p>
        </p:txBody>
      </p:sp>
      <p:sp>
        <p:nvSpPr>
          <p:cNvPr id="10" name="圓角矩形 9"/>
          <p:cNvSpPr/>
          <p:nvPr/>
        </p:nvSpPr>
        <p:spPr>
          <a:xfrm>
            <a:off x="4857752" y="3071810"/>
            <a:ext cx="1720552" cy="1498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108</a:t>
            </a:r>
            <a:r>
              <a:rPr lang="zh-TW" altLang="en-US" dirty="0" smtClean="0"/>
              <a:t>年學年度</a:t>
            </a:r>
          </a:p>
          <a:p>
            <a:pPr algn="ctr"/>
            <a:r>
              <a:rPr lang="zh-TW" altLang="en-US" dirty="0" smtClean="0"/>
              <a:t>致力素養導向教學，活用所學於生活之中</a:t>
            </a:r>
            <a:endParaRPr lang="zh-TW" altLang="en-US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04048" y="2420888"/>
            <a:ext cx="648072" cy="648072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30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預期成效</a:t>
            </a:r>
            <a:endParaRPr lang="zh-TW" altLang="en-US" dirty="0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225723298"/>
              </p:ext>
            </p:extLst>
          </p:nvPr>
        </p:nvGraphicFramePr>
        <p:xfrm>
          <a:off x="395536" y="1169127"/>
          <a:ext cx="8291264" cy="5056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31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追蹤輔導與成效評估</a:t>
            </a:r>
            <a:endParaRPr lang="zh-TW" altLang="en-US" dirty="0"/>
          </a:p>
        </p:txBody>
      </p:sp>
      <p:grpSp>
        <p:nvGrpSpPr>
          <p:cNvPr id="7" name="群組 6"/>
          <p:cNvGrpSpPr/>
          <p:nvPr/>
        </p:nvGrpSpPr>
        <p:grpSpPr>
          <a:xfrm>
            <a:off x="611560" y="1169126"/>
            <a:ext cx="8136904" cy="5068186"/>
            <a:chOff x="611560" y="1169126"/>
            <a:chExt cx="8136904" cy="5068186"/>
          </a:xfrm>
        </p:grpSpPr>
        <p:graphicFrame>
          <p:nvGraphicFramePr>
            <p:cNvPr id="8" name="資料庫圖表 7"/>
            <p:cNvGraphicFramePr/>
            <p:nvPr>
              <p:extLst>
                <p:ext uri="{D42A27DB-BD31-4B8C-83A1-F6EECF244321}">
                  <p14:modId xmlns:p14="http://schemas.microsoft.com/office/powerpoint/2010/main" val="2127706102"/>
                </p:ext>
              </p:extLst>
            </p:nvPr>
          </p:nvGraphicFramePr>
          <p:xfrm>
            <a:off x="899592" y="1169126"/>
            <a:ext cx="7848872" cy="506818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9" name="直線接點 8"/>
            <p:cNvCxnSpPr/>
            <p:nvPr/>
          </p:nvCxnSpPr>
          <p:spPr>
            <a:xfrm flipH="1">
              <a:off x="611560" y="5373216"/>
              <a:ext cx="6563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flipV="1">
              <a:off x="611560" y="2132856"/>
              <a:ext cx="0" cy="324036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611560" y="2132856"/>
              <a:ext cx="18212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群組 11"/>
          <p:cNvGrpSpPr/>
          <p:nvPr/>
        </p:nvGrpSpPr>
        <p:grpSpPr>
          <a:xfrm>
            <a:off x="1683377" y="4149080"/>
            <a:ext cx="6110121" cy="525033"/>
            <a:chOff x="1683377" y="4149080"/>
            <a:chExt cx="6110121" cy="525033"/>
          </a:xfrm>
        </p:grpSpPr>
        <p:sp>
          <p:nvSpPr>
            <p:cNvPr id="13" name="弧形箭號 (下彎) 12"/>
            <p:cNvSpPr/>
            <p:nvPr/>
          </p:nvSpPr>
          <p:spPr>
            <a:xfrm rot="10800000">
              <a:off x="6228184" y="4149080"/>
              <a:ext cx="1565314" cy="288032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弧形箭號 (下彎) 13"/>
            <p:cNvSpPr/>
            <p:nvPr/>
          </p:nvSpPr>
          <p:spPr>
            <a:xfrm rot="10800000">
              <a:off x="3771154" y="4166739"/>
              <a:ext cx="4022343" cy="389412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弧形箭號 (下彎) 14"/>
            <p:cNvSpPr/>
            <p:nvPr/>
          </p:nvSpPr>
          <p:spPr>
            <a:xfrm rot="10800000">
              <a:off x="1683377" y="4200942"/>
              <a:ext cx="6110119" cy="473171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" name="圓角矩形 15"/>
          <p:cNvSpPr/>
          <p:nvPr/>
        </p:nvSpPr>
        <p:spPr>
          <a:xfrm>
            <a:off x="7174632" y="4866211"/>
            <a:ext cx="1656184" cy="95374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紀錄</a:t>
            </a:r>
            <a:endParaRPr lang="zh-TW" altLang="en-US" sz="3600" dirty="0"/>
          </a:p>
        </p:txBody>
      </p:sp>
      <p:sp>
        <p:nvSpPr>
          <p:cNvPr id="17" name="向下箭號 16"/>
          <p:cNvSpPr/>
          <p:nvPr/>
        </p:nvSpPr>
        <p:spPr>
          <a:xfrm>
            <a:off x="7793498" y="4149080"/>
            <a:ext cx="360040" cy="6848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圓角矩形 17"/>
          <p:cNvSpPr/>
          <p:nvPr/>
        </p:nvSpPr>
        <p:spPr>
          <a:xfrm>
            <a:off x="793681" y="1564961"/>
            <a:ext cx="1656184" cy="95374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觀察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2575882" y="1844824"/>
            <a:ext cx="4444389" cy="2952328"/>
          </a:xfrm>
        </p:spPr>
        <p:txBody>
          <a:bodyPr>
            <a:normAutofit/>
          </a:bodyPr>
          <a:lstStyle/>
          <a:p>
            <a:r>
              <a:rPr lang="zh-TW" altLang="en-US" sz="7200" dirty="0"/>
              <a:t>感謝聆聽</a:t>
            </a:r>
            <a:br>
              <a:rPr lang="zh-TW" altLang="en-US" sz="7200" dirty="0"/>
            </a:br>
            <a:r>
              <a:rPr lang="zh-TW" altLang="en-US" sz="7200" dirty="0" smtClean="0"/>
              <a:t>敬請指教</a:t>
            </a:r>
            <a:endParaRPr lang="zh-TW" altLang="en-US" sz="72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400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457200" y="2612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實施背景</a:t>
            </a:r>
            <a:endParaRPr kumimoji="0" lang="zh-TW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500034" y="1071546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>
                <a:solidFill>
                  <a:schemeClr val="accent5">
                    <a:lumMod val="7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Tx/>
              <a:buFont typeface="Times New Roman" panose="02020603050405020304" pitchFamily="18" charset="0"/>
              <a:buChar char="‣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背景簡述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+mn-cs"/>
              </a:rPr>
              <a:t>環境：山城、濱海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+mn-cs"/>
              </a:rPr>
              <a:t>學校：偏鄉、小校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+mn-cs"/>
              </a:rPr>
              <a:t>師資：無法專長授課、代理代課比例高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+mn-cs"/>
              </a:rPr>
              <a:t>族群：客家、閩南、原民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113999"/>
              </p:ext>
            </p:extLst>
          </p:nvPr>
        </p:nvGraphicFramePr>
        <p:xfrm>
          <a:off x="502436" y="3871374"/>
          <a:ext cx="8184364" cy="224156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31975">
                  <a:extLst>
                    <a:ext uri="{9D8B030D-6E8A-4147-A177-3AD203B41FA5}">
                      <a16:colId xmlns:a16="http://schemas.microsoft.com/office/drawing/2014/main" xmlns="" val="2100575416"/>
                    </a:ext>
                  </a:extLst>
                </a:gridCol>
                <a:gridCol w="861325">
                  <a:extLst>
                    <a:ext uri="{9D8B030D-6E8A-4147-A177-3AD203B41FA5}">
                      <a16:colId xmlns:a16="http://schemas.microsoft.com/office/drawing/2014/main" xmlns="" val="429013101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332928007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333334163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102360502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2711787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1119400015"/>
                    </a:ext>
                  </a:extLst>
                </a:gridCol>
                <a:gridCol w="1018456">
                  <a:extLst>
                    <a:ext uri="{9D8B030D-6E8A-4147-A177-3AD203B41FA5}">
                      <a16:colId xmlns:a16="http://schemas.microsoft.com/office/drawing/2014/main" xmlns="" val="2817457554"/>
                    </a:ext>
                  </a:extLst>
                </a:gridCol>
              </a:tblGrid>
              <a:tr h="3083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教育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階段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學校數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班級數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學生數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教師數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34443506"/>
                  </a:ext>
                </a:extLst>
              </a:tr>
              <a:tr h="3083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總校數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12</a:t>
                      </a:r>
                      <a:r>
                        <a:rPr lang="zh-TW" sz="1600" kern="100">
                          <a:effectLst/>
                        </a:rPr>
                        <a:t>班以下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總班數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總人數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新移民子女數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原住民子女數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總人數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67019201"/>
                  </a:ext>
                </a:extLst>
              </a:tr>
              <a:tr h="3083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國小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114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79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1439</a:t>
                      </a:r>
                      <a:endParaRPr lang="zh-TW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772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2985</a:t>
                      </a:r>
                      <a:endParaRPr lang="zh-TW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970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</a:rPr>
                        <a:t>2321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02245077"/>
                  </a:ext>
                </a:extLst>
              </a:tr>
              <a:tr h="3083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國中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34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19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455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986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  <a:endParaRPr lang="zh-TW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490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</a:rPr>
                        <a:t>1007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3226037"/>
                  </a:ext>
                </a:extLst>
              </a:tr>
              <a:tr h="828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合計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148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98(66%)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</a:t>
                      </a:r>
                      <a:r>
                        <a:rPr lang="zh-TW" sz="1600" kern="100" dirty="0">
                          <a:effectLst/>
                        </a:rPr>
                        <a:t>，</a:t>
                      </a:r>
                      <a:r>
                        <a:rPr lang="en-US" sz="1600" kern="100" dirty="0">
                          <a:effectLst/>
                        </a:rPr>
                        <a:t>967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</a:rPr>
                        <a:t>，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</a:rPr>
                        <a:t>758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5506</a:t>
                      </a:r>
                      <a:endParaRPr lang="zh-TW" sz="16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(14%)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effectLst/>
                        </a:rPr>
                        <a:t>1460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</a:rPr>
                        <a:t>(3%)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</a:rPr>
                        <a:t>3328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21293379"/>
                  </a:ext>
                </a:extLst>
              </a:tr>
            </a:tbl>
          </a:graphicData>
        </a:graphic>
      </p:graphicFrame>
      <p:graphicFrame>
        <p:nvGraphicFramePr>
          <p:cNvPr id="10" name="資料庫圖表 9"/>
          <p:cNvGraphicFramePr/>
          <p:nvPr>
            <p:extLst>
              <p:ext uri="{D42A27DB-BD31-4B8C-83A1-F6EECF244321}">
                <p14:modId xmlns:p14="http://schemas.microsoft.com/office/powerpoint/2010/main" val="3927843572"/>
              </p:ext>
            </p:extLst>
          </p:nvPr>
        </p:nvGraphicFramePr>
        <p:xfrm>
          <a:off x="6012160" y="273350"/>
          <a:ext cx="2760308" cy="2147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457200" y="2612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實施背景</a:t>
            </a:r>
            <a:endParaRPr kumimoji="0" lang="zh-TW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>
                <a:solidFill>
                  <a:schemeClr val="accent5">
                    <a:lumMod val="7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altLang="zh-TW" dirty="0" smtClean="0"/>
              <a:t>108</a:t>
            </a:r>
            <a:r>
              <a:rPr lang="zh-TW" altLang="en-US" dirty="0" smtClean="0"/>
              <a:t>學年度執行結果</a:t>
            </a:r>
            <a:endParaRPr lang="en-US" altLang="zh-TW" dirty="0" smtClean="0"/>
          </a:p>
          <a:p>
            <a:pPr lvl="0"/>
            <a:endParaRPr lang="en-US" altLang="zh-TW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lang="en-US" altLang="zh-TW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220093"/>
              </p:ext>
            </p:extLst>
          </p:nvPr>
        </p:nvGraphicFramePr>
        <p:xfrm>
          <a:off x="899592" y="1916831"/>
          <a:ext cx="7128791" cy="42597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457">
                  <a:extLst>
                    <a:ext uri="{9D8B030D-6E8A-4147-A177-3AD203B41FA5}">
                      <a16:colId xmlns:a16="http://schemas.microsoft.com/office/drawing/2014/main" xmlns="" val="143879065"/>
                    </a:ext>
                  </a:extLst>
                </a:gridCol>
                <a:gridCol w="4339386">
                  <a:extLst>
                    <a:ext uri="{9D8B030D-6E8A-4147-A177-3AD203B41FA5}">
                      <a16:colId xmlns:a16="http://schemas.microsoft.com/office/drawing/2014/main" xmlns="" val="2372713856"/>
                    </a:ext>
                  </a:extLst>
                </a:gridCol>
                <a:gridCol w="1059974">
                  <a:extLst>
                    <a:ext uri="{9D8B030D-6E8A-4147-A177-3AD203B41FA5}">
                      <a16:colId xmlns:a16="http://schemas.microsoft.com/office/drawing/2014/main" xmlns="" val="931074623"/>
                    </a:ext>
                  </a:extLst>
                </a:gridCol>
                <a:gridCol w="1059974">
                  <a:extLst>
                    <a:ext uri="{9D8B030D-6E8A-4147-A177-3AD203B41FA5}">
                      <a16:colId xmlns:a16="http://schemas.microsoft.com/office/drawing/2014/main" xmlns="" val="4030113985"/>
                    </a:ext>
                  </a:extLst>
                </a:gridCol>
              </a:tblGrid>
              <a:tr h="2189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kern="100" dirty="0">
                          <a:effectLst/>
                        </a:rPr>
                        <a:t>序號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</a:rPr>
                        <a:t>研習課程名稱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</a:rPr>
                        <a:t>辦理場次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</a:rPr>
                        <a:t>參與人數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1883414322"/>
                  </a:ext>
                </a:extLst>
              </a:tr>
              <a:tr h="343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effectLst/>
                        </a:rPr>
                        <a:t>國中小校長課程領導工作坊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1526377987"/>
                  </a:ext>
                </a:extLst>
              </a:tr>
              <a:tr h="343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effectLst/>
                        </a:rPr>
                        <a:t>國中小校訂課程工作坊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115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4152719781"/>
                  </a:ext>
                </a:extLst>
              </a:tr>
              <a:tr h="343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effectLst/>
                        </a:rPr>
                        <a:t>國中小主任課程領導工作坊</a:t>
                      </a:r>
                      <a:r>
                        <a:rPr lang="en-US" sz="1600" kern="100" baseline="0" dirty="0">
                          <a:effectLst/>
                        </a:rPr>
                        <a:t>(</a:t>
                      </a:r>
                      <a:r>
                        <a:rPr lang="zh-TW" sz="1600" kern="100" baseline="0" dirty="0">
                          <a:effectLst/>
                        </a:rPr>
                        <a:t>分區</a:t>
                      </a:r>
                      <a:r>
                        <a:rPr lang="en-US" sz="1600" kern="100" baseline="0" dirty="0">
                          <a:effectLst/>
                        </a:rPr>
                        <a:t>)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240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1649103174"/>
                  </a:ext>
                </a:extLst>
              </a:tr>
              <a:tr h="171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4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baseline="0" dirty="0" smtClean="0">
                          <a:effectLst/>
                        </a:rPr>
                        <a:t>課發會成員</a:t>
                      </a:r>
                      <a:r>
                        <a:rPr lang="zh-TW" sz="1600" kern="100" baseline="0" dirty="0" smtClean="0">
                          <a:effectLst/>
                        </a:rPr>
                        <a:t>工作</a:t>
                      </a:r>
                      <a:r>
                        <a:rPr lang="zh-TW" sz="1600" kern="100" baseline="0" dirty="0">
                          <a:effectLst/>
                        </a:rPr>
                        <a:t>坊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121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213060110"/>
                  </a:ext>
                </a:extLst>
              </a:tr>
              <a:tr h="171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baseline="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社群領導人培訓工作坊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173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3688817936"/>
                  </a:ext>
                </a:extLst>
              </a:tr>
              <a:tr h="343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effectLst/>
                        </a:rPr>
                        <a:t>國中</a:t>
                      </a:r>
                      <a:r>
                        <a:rPr lang="zh-TW" sz="1600" kern="100" baseline="0" dirty="0" smtClean="0">
                          <a:effectLst/>
                        </a:rPr>
                        <a:t>小公開</a:t>
                      </a:r>
                      <a:r>
                        <a:rPr lang="zh-TW" sz="1600" kern="100" baseline="0" dirty="0">
                          <a:effectLst/>
                        </a:rPr>
                        <a:t>授課研習</a:t>
                      </a:r>
                      <a:r>
                        <a:rPr lang="en-US" sz="1600" kern="100" baseline="0" dirty="0">
                          <a:effectLst/>
                        </a:rPr>
                        <a:t>(</a:t>
                      </a:r>
                      <a:r>
                        <a:rPr lang="zh-TW" sz="1600" kern="100" baseline="0" dirty="0">
                          <a:effectLst/>
                        </a:rPr>
                        <a:t>分區</a:t>
                      </a:r>
                      <a:r>
                        <a:rPr lang="en-US" sz="1600" kern="100" baseline="0" dirty="0">
                          <a:effectLst/>
                        </a:rPr>
                        <a:t>)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3502825354"/>
                  </a:ext>
                </a:extLst>
              </a:tr>
              <a:tr h="343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baseline="0" dirty="0" smtClean="0">
                          <a:effectLst/>
                        </a:rPr>
                        <a:t>縣級國中教師素養導向教學與評量增能研習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142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263008743"/>
                  </a:ext>
                </a:extLst>
              </a:tr>
              <a:tr h="3111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baseline="0" dirty="0" smtClean="0">
                          <a:effectLst/>
                        </a:rPr>
                        <a:t>輔導團增能研習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baseline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494266216"/>
                  </a:ext>
                </a:extLst>
              </a:tr>
              <a:tr h="323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00" baseline="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教師社群工作坊</a:t>
                      </a:r>
                      <a:r>
                        <a:rPr lang="en-US" altLang="zh-TW" sz="1600" kern="100" baseline="0" dirty="0" smtClean="0">
                          <a:effectLst/>
                        </a:rPr>
                        <a:t>(</a:t>
                      </a:r>
                      <a:r>
                        <a:rPr lang="zh-TW" altLang="en-US" sz="1600" kern="100" baseline="0" dirty="0" smtClean="0">
                          <a:effectLst/>
                        </a:rPr>
                        <a:t>校本研習</a:t>
                      </a:r>
                      <a:r>
                        <a:rPr lang="en-US" altLang="zh-TW" sz="1600" kern="100" baseline="0" dirty="0" smtClean="0">
                          <a:effectLst/>
                        </a:rPr>
                        <a:t>)</a:t>
                      </a:r>
                      <a:endParaRPr lang="zh-TW" altLang="zh-TW" sz="1600" kern="100" baseline="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160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3321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3085112623"/>
                  </a:ext>
                </a:extLst>
              </a:tr>
              <a:tr h="343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00" baseline="0" dirty="0" smtClean="0">
                          <a:effectLst/>
                        </a:rPr>
                        <a:t>國中小總綱</a:t>
                      </a:r>
                      <a:r>
                        <a:rPr lang="zh-TW" altLang="en-US" sz="1600" kern="100" baseline="0" dirty="0" smtClean="0">
                          <a:effectLst/>
                          <a:latin typeface="新細明體" panose="02020500000000000000" pitchFamily="18" charset="-120"/>
                          <a:ea typeface="+mn-ea"/>
                        </a:rPr>
                        <a:t>、</a:t>
                      </a:r>
                      <a:r>
                        <a:rPr lang="zh-TW" altLang="en-US" sz="1600" kern="100" baseline="0" dirty="0" smtClean="0">
                          <a:effectLst/>
                        </a:rPr>
                        <a:t>領鋼相關</a:t>
                      </a:r>
                      <a:r>
                        <a:rPr lang="zh-TW" altLang="zh-TW" sz="1600" kern="100" baseline="0" dirty="0" smtClean="0">
                          <a:effectLst/>
                        </a:rPr>
                        <a:t>研習</a:t>
                      </a:r>
                      <a:r>
                        <a:rPr lang="en-US" altLang="zh-TW" sz="1600" kern="100" baseline="0" dirty="0" smtClean="0">
                          <a:effectLst/>
                        </a:rPr>
                        <a:t>(</a:t>
                      </a:r>
                      <a:r>
                        <a:rPr lang="zh-TW" altLang="zh-TW" sz="1600" kern="100" baseline="0" dirty="0" smtClean="0">
                          <a:effectLst/>
                        </a:rPr>
                        <a:t>各校自行辦理</a:t>
                      </a:r>
                      <a:r>
                        <a:rPr lang="en-US" altLang="zh-TW" sz="1600" kern="100" baseline="0" dirty="0" smtClean="0">
                          <a:effectLst/>
                        </a:rPr>
                        <a:t>)</a:t>
                      </a:r>
                      <a:endParaRPr lang="zh-TW" altLang="zh-TW" sz="1600" kern="100" baseline="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126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2856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1664283085"/>
                  </a:ext>
                </a:extLst>
              </a:tr>
              <a:tr h="343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baseline="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閱讀素養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153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4146221934"/>
                  </a:ext>
                </a:extLst>
              </a:tr>
              <a:tr h="512574">
                <a:tc>
                  <a:txBody>
                    <a:bodyPr/>
                    <a:lstStyle/>
                    <a:p>
                      <a:endParaRPr lang="zh-TW" sz="12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baseline="0">
                          <a:effectLst/>
                        </a:rPr>
                        <a:t>合計</a:t>
                      </a:r>
                      <a:endParaRPr lang="zh-TW" sz="1600" kern="100" baseline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325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7359</a:t>
                      </a:r>
                      <a:endParaRPr lang="zh-TW" sz="16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2370578983"/>
                  </a:ext>
                </a:extLst>
              </a:tr>
            </a:tbl>
          </a:graphicData>
        </a:graphic>
      </p:graphicFrame>
      <p:graphicFrame>
        <p:nvGraphicFramePr>
          <p:cNvPr id="10" name="資料庫圖表 9"/>
          <p:cNvGraphicFramePr/>
          <p:nvPr>
            <p:extLst>
              <p:ext uri="{D42A27DB-BD31-4B8C-83A1-F6EECF244321}">
                <p14:modId xmlns:p14="http://schemas.microsoft.com/office/powerpoint/2010/main" val="2770902883"/>
              </p:ext>
            </p:extLst>
          </p:nvPr>
        </p:nvGraphicFramePr>
        <p:xfrm>
          <a:off x="6964123" y="177541"/>
          <a:ext cx="2128520" cy="1596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6</a:t>
            </a:fld>
            <a:endParaRPr lang="zh-TW" altLang="en-US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745829380"/>
              </p:ext>
            </p:extLst>
          </p:nvPr>
        </p:nvGraphicFramePr>
        <p:xfrm>
          <a:off x="251520" y="1052736"/>
          <a:ext cx="828092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計畫省思</a:t>
            </a:r>
            <a:endParaRPr lang="zh-TW" altLang="en-US" dirty="0"/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3010044489"/>
              </p:ext>
            </p:extLst>
          </p:nvPr>
        </p:nvGraphicFramePr>
        <p:xfrm>
          <a:off x="6804248" y="126067"/>
          <a:ext cx="2272536" cy="1853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計畫省思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 sz="2800">
                <a:solidFill>
                  <a:schemeClr val="accent5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altLang="zh-TW" dirty="0" smtClean="0"/>
              <a:t>108</a:t>
            </a:r>
            <a:r>
              <a:rPr lang="zh-TW" altLang="en-US" dirty="0" smtClean="0"/>
              <a:t>學年度校本研習</a:t>
            </a:r>
            <a:r>
              <a:rPr lang="en-US" altLang="zh-TW" dirty="0" smtClean="0"/>
              <a:t>8</a:t>
            </a:r>
            <a:r>
              <a:rPr lang="zh-TW" altLang="en-US" dirty="0" smtClean="0"/>
              <a:t>月至</a:t>
            </a:r>
            <a:r>
              <a:rPr lang="en-US" altLang="zh-TW" dirty="0" smtClean="0"/>
              <a:t>11</a:t>
            </a:r>
            <a:r>
              <a:rPr lang="zh-TW" altLang="en-US" dirty="0" smtClean="0"/>
              <a:t>月辦理情形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532036"/>
              </p:ext>
            </p:extLst>
          </p:nvPr>
        </p:nvGraphicFramePr>
        <p:xfrm>
          <a:off x="539546" y="1826101"/>
          <a:ext cx="7848878" cy="450380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37223">
                  <a:extLst>
                    <a:ext uri="{9D8B030D-6E8A-4147-A177-3AD203B41FA5}">
                      <a16:colId xmlns:a16="http://schemas.microsoft.com/office/drawing/2014/main" xmlns="" val="2874176962"/>
                    </a:ext>
                  </a:extLst>
                </a:gridCol>
                <a:gridCol w="998123">
                  <a:extLst>
                    <a:ext uri="{9D8B030D-6E8A-4147-A177-3AD203B41FA5}">
                      <a16:colId xmlns:a16="http://schemas.microsoft.com/office/drawing/2014/main" xmlns="" val="2406639825"/>
                    </a:ext>
                  </a:extLst>
                </a:gridCol>
                <a:gridCol w="1075188">
                  <a:extLst>
                    <a:ext uri="{9D8B030D-6E8A-4147-A177-3AD203B41FA5}">
                      <a16:colId xmlns:a16="http://schemas.microsoft.com/office/drawing/2014/main" xmlns="" val="1107448195"/>
                    </a:ext>
                  </a:extLst>
                </a:gridCol>
                <a:gridCol w="1182706">
                  <a:extLst>
                    <a:ext uri="{9D8B030D-6E8A-4147-A177-3AD203B41FA5}">
                      <a16:colId xmlns:a16="http://schemas.microsoft.com/office/drawing/2014/main" xmlns="" val="433773615"/>
                    </a:ext>
                  </a:extLst>
                </a:gridCol>
                <a:gridCol w="1075188">
                  <a:extLst>
                    <a:ext uri="{9D8B030D-6E8A-4147-A177-3AD203B41FA5}">
                      <a16:colId xmlns:a16="http://schemas.microsoft.com/office/drawing/2014/main" xmlns="" val="2283893229"/>
                    </a:ext>
                  </a:extLst>
                </a:gridCol>
                <a:gridCol w="1182706">
                  <a:extLst>
                    <a:ext uri="{9D8B030D-6E8A-4147-A177-3AD203B41FA5}">
                      <a16:colId xmlns:a16="http://schemas.microsoft.com/office/drawing/2014/main" xmlns="" val="1867669647"/>
                    </a:ext>
                  </a:extLst>
                </a:gridCol>
                <a:gridCol w="1397744">
                  <a:extLst>
                    <a:ext uri="{9D8B030D-6E8A-4147-A177-3AD203B41FA5}">
                      <a16:colId xmlns:a16="http://schemas.microsoft.com/office/drawing/2014/main" xmlns="" val="2244665603"/>
                    </a:ext>
                  </a:extLst>
                </a:gridCol>
              </a:tblGrid>
              <a:tr h="279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u="none" strike="noStrike" kern="1200" dirty="0" smtClean="0">
                          <a:effectLst/>
                        </a:rPr>
                        <a:t>項目</a:t>
                      </a:r>
                      <a:endParaRPr 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學習診斷與學力促進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u="none" strike="noStrike" kern="1200" dirty="0" smtClean="0">
                          <a:effectLst/>
                        </a:rPr>
                        <a:t>素養導向教學設計與評量設計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跨領域教學</a:t>
                      </a:r>
                      <a:r>
                        <a:rPr lang="en-US" altLang="zh-TW" sz="2800" u="none" strike="noStrike" kern="1200" dirty="0" smtClean="0">
                          <a:effectLst/>
                        </a:rPr>
                        <a:t>(</a:t>
                      </a:r>
                      <a:r>
                        <a:rPr lang="zh-TW" altLang="en-US" sz="2800" u="none" strike="noStrike" kern="1200" dirty="0" smtClean="0">
                          <a:effectLst/>
                        </a:rPr>
                        <a:t>協同教學</a:t>
                      </a:r>
                      <a:r>
                        <a:rPr lang="en-US" altLang="zh-TW" sz="2800" u="none" strike="noStrike" kern="1200" dirty="0" smtClean="0">
                          <a:effectLst/>
                        </a:rPr>
                        <a:t>)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>
                          <a:effectLst/>
                        </a:rPr>
                        <a:t>共備觀議課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彈性學習課程規劃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其它十二年國教課綱之相關議題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472810569"/>
                  </a:ext>
                </a:extLst>
              </a:tr>
              <a:tr h="7545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u="none" strike="noStrike" kern="1200" dirty="0" smtClean="0">
                          <a:effectLst/>
                        </a:rPr>
                        <a:t>件數</a:t>
                      </a:r>
                      <a:endParaRPr 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80476266"/>
                  </a:ext>
                </a:extLst>
              </a:tr>
              <a:tr h="7545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總計</a:t>
                      </a:r>
                      <a:endParaRPr 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715" marR="5715" marT="5715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68</a:t>
                      </a:r>
                      <a:r>
                        <a:rPr lang="zh-TW" altLang="en-US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校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119</a:t>
                      </a:r>
                      <a:r>
                        <a:rPr lang="zh-TW" altLang="en-US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場</a:t>
                      </a:r>
                      <a:r>
                        <a:rPr lang="en-US" altLang="zh-TW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/</a:t>
                      </a:r>
                      <a:r>
                        <a:rPr lang="zh-TW" altLang="en-US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2438</a:t>
                      </a:r>
                      <a:r>
                        <a:rPr lang="zh-TW" altLang="en-US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人</a:t>
                      </a:r>
                      <a:r>
                        <a:rPr lang="en-US" altLang="zh-TW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/</a:t>
                      </a:r>
                      <a:r>
                        <a:rPr lang="zh-TW" altLang="en-US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057226132"/>
                  </a:ext>
                </a:extLst>
              </a:tr>
            </a:tbl>
          </a:graphicData>
        </a:graphic>
      </p:graphicFrame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275244505"/>
              </p:ext>
            </p:extLst>
          </p:nvPr>
        </p:nvGraphicFramePr>
        <p:xfrm>
          <a:off x="7015480" y="130077"/>
          <a:ext cx="2128520" cy="1596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計畫省思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611560" y="1760337"/>
            <a:ext cx="8229600" cy="4500490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 sz="2800">
                <a:solidFill>
                  <a:schemeClr val="accent5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altLang="zh-TW" dirty="0" smtClean="0"/>
              <a:t>108</a:t>
            </a:r>
            <a:r>
              <a:rPr lang="zh-TW" altLang="en-US" dirty="0" smtClean="0"/>
              <a:t>學年度國民教育輔導團</a:t>
            </a:r>
            <a:r>
              <a:rPr lang="en-US" altLang="zh-TW" dirty="0" smtClean="0"/>
              <a:t>8</a:t>
            </a:r>
            <a:r>
              <a:rPr lang="zh-TW" altLang="en-US" dirty="0" smtClean="0"/>
              <a:t>月至</a:t>
            </a:r>
            <a:r>
              <a:rPr lang="en-US" altLang="zh-TW" dirty="0" smtClean="0"/>
              <a:t>11</a:t>
            </a:r>
            <a:r>
              <a:rPr lang="zh-TW" altLang="en-US" dirty="0" smtClean="0"/>
              <a:t>月辦理情形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762580"/>
              </p:ext>
            </p:extLst>
          </p:nvPr>
        </p:nvGraphicFramePr>
        <p:xfrm>
          <a:off x="539546" y="2564904"/>
          <a:ext cx="7920887" cy="36004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31867">
                  <a:extLst>
                    <a:ext uri="{9D8B030D-6E8A-4147-A177-3AD203B41FA5}">
                      <a16:colId xmlns:a16="http://schemas.microsoft.com/office/drawing/2014/main" xmlns="" val="2874176962"/>
                    </a:ext>
                  </a:extLst>
                </a:gridCol>
                <a:gridCol w="885921">
                  <a:extLst>
                    <a:ext uri="{9D8B030D-6E8A-4147-A177-3AD203B41FA5}">
                      <a16:colId xmlns:a16="http://schemas.microsoft.com/office/drawing/2014/main" xmlns="" val="2406639825"/>
                    </a:ext>
                  </a:extLst>
                </a:gridCol>
                <a:gridCol w="954323">
                  <a:extLst>
                    <a:ext uri="{9D8B030D-6E8A-4147-A177-3AD203B41FA5}">
                      <a16:colId xmlns:a16="http://schemas.microsoft.com/office/drawing/2014/main" xmlns="" val="1107448195"/>
                    </a:ext>
                  </a:extLst>
                </a:gridCol>
                <a:gridCol w="1049755">
                  <a:extLst>
                    <a:ext uri="{9D8B030D-6E8A-4147-A177-3AD203B41FA5}">
                      <a16:colId xmlns:a16="http://schemas.microsoft.com/office/drawing/2014/main" xmlns="" val="433773615"/>
                    </a:ext>
                  </a:extLst>
                </a:gridCol>
                <a:gridCol w="954323">
                  <a:extLst>
                    <a:ext uri="{9D8B030D-6E8A-4147-A177-3AD203B41FA5}">
                      <a16:colId xmlns:a16="http://schemas.microsoft.com/office/drawing/2014/main" xmlns="" val="2283893229"/>
                    </a:ext>
                  </a:extLst>
                </a:gridCol>
                <a:gridCol w="1049755">
                  <a:extLst>
                    <a:ext uri="{9D8B030D-6E8A-4147-A177-3AD203B41FA5}">
                      <a16:colId xmlns:a16="http://schemas.microsoft.com/office/drawing/2014/main" xmlns="" val="1867669647"/>
                    </a:ext>
                  </a:extLst>
                </a:gridCol>
                <a:gridCol w="1240620">
                  <a:extLst>
                    <a:ext uri="{9D8B030D-6E8A-4147-A177-3AD203B41FA5}">
                      <a16:colId xmlns:a16="http://schemas.microsoft.com/office/drawing/2014/main" xmlns="" val="2244665603"/>
                    </a:ext>
                  </a:extLst>
                </a:gridCol>
                <a:gridCol w="954323">
                  <a:extLst>
                    <a:ext uri="{9D8B030D-6E8A-4147-A177-3AD203B41FA5}">
                      <a16:colId xmlns:a16="http://schemas.microsoft.com/office/drawing/2014/main" xmlns="" val="3517453472"/>
                    </a:ext>
                  </a:extLst>
                </a:gridCol>
              </a:tblGrid>
              <a:tr h="285474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u="none" strike="noStrike" kern="1200" dirty="0" smtClean="0">
                          <a:effectLst/>
                        </a:rPr>
                        <a:t>項目</a:t>
                      </a:r>
                      <a:endParaRPr 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到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校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服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務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定期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工作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會議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素養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導向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教學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與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評量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>
                          <a:effectLst/>
                        </a:rPr>
                        <a:t>共備觀議課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>
                          <a:effectLst/>
                        </a:rPr>
                        <a:t>增</a:t>
                      </a:r>
                      <a:r>
                        <a:rPr lang="zh-TW" altLang="en-US" sz="2800" u="none" strike="noStrike" kern="1200" dirty="0" smtClean="0">
                          <a:effectLst/>
                        </a:rPr>
                        <a:t>能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研習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>
                          <a:effectLst/>
                        </a:rPr>
                        <a:t>國中小</a:t>
                      </a:r>
                      <a:r>
                        <a:rPr lang="zh-TW" altLang="en-US" sz="2800" u="none" strike="noStrike" kern="1200" dirty="0" smtClean="0">
                          <a:effectLst/>
                        </a:rPr>
                        <a:t>專業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對話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次數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教材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與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示例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研發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件</a:t>
                      </a:r>
                      <a:r>
                        <a:rPr lang="zh-TW" altLang="en-US" sz="2800" u="none" strike="noStrike" kern="1200" dirty="0">
                          <a:effectLst/>
                        </a:rPr>
                        <a:t>數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472810569"/>
                  </a:ext>
                </a:extLst>
              </a:tr>
              <a:tr h="745656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場次</a:t>
                      </a:r>
                      <a:endParaRPr lang="zh-TW" sz="2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" marR="5715" marT="571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>
                          <a:effectLst/>
                        </a:rPr>
                        <a:t>16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>
                          <a:effectLst/>
                        </a:rPr>
                        <a:t>54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>
                          <a:effectLst/>
                        </a:rPr>
                        <a:t>21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>
                          <a:effectLst/>
                        </a:rPr>
                        <a:t>11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>
                          <a:effectLst/>
                        </a:rPr>
                        <a:t>24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>
                          <a:effectLst/>
                        </a:rPr>
                        <a:t>7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>
                          <a:effectLst/>
                        </a:rPr>
                        <a:t>28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0476266"/>
                  </a:ext>
                </a:extLst>
              </a:tr>
            </a:tbl>
          </a:graphicData>
        </a:graphic>
      </p:graphicFrame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2894999697"/>
              </p:ext>
            </p:extLst>
          </p:nvPr>
        </p:nvGraphicFramePr>
        <p:xfrm>
          <a:off x="7015480" y="163947"/>
          <a:ext cx="2128520" cy="1596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612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計畫省思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760337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 sz="2800">
                <a:solidFill>
                  <a:schemeClr val="accent5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altLang="zh-TW" dirty="0" smtClean="0"/>
              <a:t>108</a:t>
            </a:r>
            <a:r>
              <a:rPr lang="zh-TW" altLang="en-US" dirty="0" smtClean="0"/>
              <a:t>學年度地方輔導群</a:t>
            </a:r>
            <a:r>
              <a:rPr lang="en-US" altLang="zh-TW" dirty="0" smtClean="0"/>
              <a:t>8</a:t>
            </a:r>
            <a:r>
              <a:rPr lang="zh-TW" altLang="en-US" dirty="0" smtClean="0"/>
              <a:t>月至</a:t>
            </a:r>
            <a:r>
              <a:rPr lang="en-US" altLang="zh-TW" dirty="0" smtClean="0"/>
              <a:t>11</a:t>
            </a:r>
            <a:r>
              <a:rPr lang="zh-TW" altLang="en-US" dirty="0" smtClean="0"/>
              <a:t>月辦理情形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654822"/>
              </p:ext>
            </p:extLst>
          </p:nvPr>
        </p:nvGraphicFramePr>
        <p:xfrm>
          <a:off x="539549" y="2597771"/>
          <a:ext cx="8064902" cy="352839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963018">
                  <a:extLst>
                    <a:ext uri="{9D8B030D-6E8A-4147-A177-3AD203B41FA5}">
                      <a16:colId xmlns:a16="http://schemas.microsoft.com/office/drawing/2014/main" xmlns="" val="2874176962"/>
                    </a:ext>
                  </a:extLst>
                </a:gridCol>
                <a:gridCol w="1025594">
                  <a:extLst>
                    <a:ext uri="{9D8B030D-6E8A-4147-A177-3AD203B41FA5}">
                      <a16:colId xmlns:a16="http://schemas.microsoft.com/office/drawing/2014/main" xmlns="" val="2406639825"/>
                    </a:ext>
                  </a:extLst>
                </a:gridCol>
                <a:gridCol w="1104780">
                  <a:extLst>
                    <a:ext uri="{9D8B030D-6E8A-4147-A177-3AD203B41FA5}">
                      <a16:colId xmlns:a16="http://schemas.microsoft.com/office/drawing/2014/main" xmlns="" val="1107448195"/>
                    </a:ext>
                  </a:extLst>
                </a:gridCol>
                <a:gridCol w="1215258">
                  <a:extLst>
                    <a:ext uri="{9D8B030D-6E8A-4147-A177-3AD203B41FA5}">
                      <a16:colId xmlns:a16="http://schemas.microsoft.com/office/drawing/2014/main" xmlns="" val="433773615"/>
                    </a:ext>
                  </a:extLst>
                </a:gridCol>
                <a:gridCol w="1104780">
                  <a:extLst>
                    <a:ext uri="{9D8B030D-6E8A-4147-A177-3AD203B41FA5}">
                      <a16:colId xmlns:a16="http://schemas.microsoft.com/office/drawing/2014/main" xmlns="" val="2283893229"/>
                    </a:ext>
                  </a:extLst>
                </a:gridCol>
                <a:gridCol w="1215258">
                  <a:extLst>
                    <a:ext uri="{9D8B030D-6E8A-4147-A177-3AD203B41FA5}">
                      <a16:colId xmlns:a16="http://schemas.microsoft.com/office/drawing/2014/main" xmlns="" val="1867669647"/>
                    </a:ext>
                  </a:extLst>
                </a:gridCol>
                <a:gridCol w="1436214">
                  <a:extLst>
                    <a:ext uri="{9D8B030D-6E8A-4147-A177-3AD203B41FA5}">
                      <a16:colId xmlns:a16="http://schemas.microsoft.com/office/drawing/2014/main" xmlns="" val="2244665603"/>
                    </a:ext>
                  </a:extLst>
                </a:gridCol>
              </a:tblGrid>
              <a:tr h="27192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項目</a:t>
                      </a:r>
                      <a:endParaRPr lang="zh-TW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定期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工作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會議</a:t>
                      </a:r>
                      <a:endParaRPr lang="zh-TW" altLang="en-US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增能</a:t>
                      </a:r>
                      <a:endParaRPr lang="en-US" altLang="zh-TW" sz="2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2800" u="none" strike="noStrike" kern="1200" dirty="0" smtClean="0">
                          <a:effectLst/>
                        </a:rPr>
                        <a:t>研習</a:t>
                      </a:r>
                      <a:endParaRPr lang="zh-TW" altLang="en-US" sz="28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國小公開授課</a:t>
                      </a:r>
                    </a:p>
                    <a:p>
                      <a:endParaRPr lang="zh-TW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國中公開授課</a:t>
                      </a:r>
                      <a:endParaRPr lang="zh-TW" altLang="en-US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社群召集人</a:t>
                      </a:r>
                      <a:endParaRPr lang="zh-TW" altLang="en-US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三類人才培力</a:t>
                      </a:r>
                      <a:endParaRPr lang="zh-TW" altLang="en-US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472810569"/>
                  </a:ext>
                </a:extLst>
              </a:tr>
              <a:tr h="809186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場次</a:t>
                      </a:r>
                      <a:endParaRPr lang="zh-TW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" marR="5715" marT="5715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altLang="zh-TW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 smtClean="0">
                          <a:effectLst/>
                        </a:rPr>
                        <a:t>4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 smtClean="0">
                          <a:effectLst/>
                        </a:rPr>
                        <a:t>6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 smtClean="0">
                          <a:effectLst/>
                        </a:rPr>
                        <a:t>2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 smtClean="0">
                          <a:effectLst/>
                        </a:rPr>
                        <a:t>8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2800" u="none" strike="noStrike" kern="1200" dirty="0" smtClean="0">
                          <a:effectLst/>
                        </a:rPr>
                        <a:t>6</a:t>
                      </a:r>
                      <a:endParaRPr lang="en-US" altLang="zh-TW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0476266"/>
                  </a:ext>
                </a:extLst>
              </a:tr>
            </a:tbl>
          </a:graphicData>
        </a:graphic>
      </p:graphicFrame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2845937602"/>
              </p:ext>
            </p:extLst>
          </p:nvPr>
        </p:nvGraphicFramePr>
        <p:xfrm>
          <a:off x="7015480" y="163947"/>
          <a:ext cx="2128520" cy="1596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自訂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1754</Words>
  <Application>Microsoft Office PowerPoint</Application>
  <PresentationFormat>如螢幕大小 (4:3)</PresentationFormat>
  <Paragraphs>492</Paragraphs>
  <Slides>32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Office 佈景主題</vt:lpstr>
      <vt:lpstr>PowerPoint 簡報</vt:lpstr>
      <vt:lpstr>PowerPoint 簡報</vt:lpstr>
      <vt:lpstr>精進計畫發展歷程</vt:lpstr>
      <vt:lpstr>PowerPoint 簡報</vt:lpstr>
      <vt:lpstr>PowerPoint 簡報</vt:lpstr>
      <vt:lpstr>計畫省思</vt:lpstr>
      <vt:lpstr>計畫省思</vt:lpstr>
      <vt:lpstr>計畫省思</vt:lpstr>
      <vt:lpstr>計畫省思</vt:lpstr>
      <vt:lpstr>計畫省思</vt:lpstr>
      <vt:lpstr>思考過去這一年…</vt:lpstr>
      <vt:lpstr>109推動方向一</vt:lpstr>
      <vt:lpstr>109推動方向二</vt:lpstr>
      <vt:lpstr>109推動方向三</vt:lpstr>
      <vt:lpstr>109推動方向四</vt:lpstr>
      <vt:lpstr>109推動方向五</vt:lpstr>
      <vt:lpstr>109推動方向六</vt:lpstr>
      <vt:lpstr>109推動方向七</vt:lpstr>
      <vt:lpstr>推動組織運作</vt:lpstr>
      <vt:lpstr>推動組織運作</vt:lpstr>
      <vt:lpstr>推動組織運作</vt:lpstr>
      <vt:lpstr>計畫目標與推動重點</vt:lpstr>
      <vt:lpstr>整體發展藍圖或架構</vt:lpstr>
      <vt:lpstr>整體發展藍圖或架構</vt:lpstr>
      <vt:lpstr>整體發展藍圖或架構</vt:lpstr>
      <vt:lpstr>整體發展藍圖或架構</vt:lpstr>
      <vt:lpstr>實施重點與行動方案</vt:lpstr>
      <vt:lpstr>國民教育輔導團整體團務計畫</vt:lpstr>
      <vt:lpstr>教師專業發展實踐方案地方輔導群運作計畫</vt:lpstr>
      <vt:lpstr>預期成效</vt:lpstr>
      <vt:lpstr>追蹤輔導與成效評估</vt:lpstr>
      <vt:lpstr>感謝聆聽 敬請指教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Shih Chiao</dc:creator>
  <cp:lastModifiedBy>nc02</cp:lastModifiedBy>
  <cp:revision>100</cp:revision>
  <dcterms:created xsi:type="dcterms:W3CDTF">2018-03-14T13:30:10Z</dcterms:created>
  <dcterms:modified xsi:type="dcterms:W3CDTF">2019-12-13T03:58:45Z</dcterms:modified>
</cp:coreProperties>
</file>