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79" r:id="rId3"/>
    <p:sldId id="300" r:id="rId4"/>
    <p:sldId id="298" r:id="rId5"/>
    <p:sldId id="289" r:id="rId6"/>
    <p:sldId id="288" r:id="rId7"/>
    <p:sldId id="299" r:id="rId8"/>
    <p:sldId id="294" r:id="rId9"/>
    <p:sldId id="273" r:id="rId10"/>
    <p:sldId id="275" r:id="rId11"/>
    <p:sldId id="292" r:id="rId12"/>
    <p:sldId id="272" r:id="rId13"/>
    <p:sldId id="276" r:id="rId14"/>
    <p:sldId id="274" r:id="rId15"/>
    <p:sldId id="291" r:id="rId16"/>
    <p:sldId id="284" r:id="rId17"/>
    <p:sldId id="301" r:id="rId18"/>
    <p:sldId id="290" r:id="rId19"/>
    <p:sldId id="296"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4" userDrawn="1">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F9uvWaX2PZMZ1Ds37D6yWemGI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A08A401-4BE4-43FC-9EB6-29785E3921FD}">
  <a:tblStyle styleId="{CA08A401-4BE4-43FC-9EB6-29785E3921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1" d="100"/>
          <a:sy n="121" d="100"/>
        </p:scale>
        <p:origin x="-102" y="0"/>
      </p:cViewPr>
      <p:guideLst>
        <p:guide orient="horz" pos="2164"/>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2.xml.rels><?xml version="1.0" encoding="UTF-8" standalone="yes"?>
<Relationships xmlns="http://schemas.openxmlformats.org/package/2006/relationships"><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A889A-BCC9-45AE-AFC8-64FCC412941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38E04886-91EA-4FC7-A66C-04AA1FD7D736}">
      <dgm:prSet custT="1"/>
      <dgm:spPr/>
      <dgm:t>
        <a:bodyPr/>
        <a:lstStyle/>
        <a:p>
          <a:pPr rtl="0"/>
          <a:r>
            <a:rPr lang="zh-TW" altLang="en-US" sz="2000" b="0" i="0" dirty="0">
              <a:latin typeface="微軟正黑體" panose="020B0604030504040204" pitchFamily="34" charset="-120"/>
              <a:ea typeface="微軟正黑體" panose="020B0604030504040204" pitchFamily="34" charset="-120"/>
            </a:rPr>
            <a:t>地方輔導群</a:t>
          </a:r>
          <a:endParaRPr lang="en-US" altLang="zh-TW" sz="2000" b="0" i="0" dirty="0">
            <a:latin typeface="微軟正黑體" panose="020B0604030504040204" pitchFamily="34" charset="-120"/>
            <a:ea typeface="微軟正黑體" panose="020B0604030504040204" pitchFamily="34" charset="-120"/>
          </a:endParaRPr>
        </a:p>
        <a:p>
          <a:pPr rtl="0"/>
          <a:r>
            <a:rPr lang="zh-TW" altLang="en-US" sz="2000" b="0" i="0" dirty="0">
              <a:latin typeface="微軟正黑體" panose="020B0604030504040204" pitchFamily="34" charset="-120"/>
              <a:ea typeface="微軟正黑體" panose="020B0604030504040204" pitchFamily="34" charset="-120"/>
            </a:rPr>
            <a:t>與</a:t>
          </a:r>
          <a:endParaRPr lang="en-US" altLang="zh-TW" sz="2000" b="0" i="0" dirty="0">
            <a:latin typeface="微軟正黑體" panose="020B0604030504040204" pitchFamily="34" charset="-120"/>
            <a:ea typeface="微軟正黑體" panose="020B0604030504040204" pitchFamily="34" charset="-120"/>
          </a:endParaRPr>
        </a:p>
        <a:p>
          <a:pPr rtl="0"/>
          <a:r>
            <a:rPr lang="zh-TW" altLang="en-US" sz="2000" b="0" i="0" dirty="0">
              <a:latin typeface="微軟正黑體" panose="020B0604030504040204" pitchFamily="34" charset="-120"/>
              <a:ea typeface="微軟正黑體" panose="020B0604030504040204" pitchFamily="34" charset="-120"/>
            </a:rPr>
            <a:t>國教輔導團</a:t>
          </a:r>
          <a:endParaRPr lang="en-US" altLang="zh-TW" sz="2000" b="0" i="0" dirty="0">
            <a:latin typeface="微軟正黑體" panose="020B0604030504040204" pitchFamily="34" charset="-120"/>
            <a:ea typeface="微軟正黑體" panose="020B0604030504040204" pitchFamily="34" charset="-120"/>
          </a:endParaRPr>
        </a:p>
        <a:p>
          <a:pPr rtl="0"/>
          <a:r>
            <a:rPr lang="zh-TW" altLang="en-US" sz="2000" b="0" i="0" dirty="0">
              <a:latin typeface="微軟正黑體" panose="020B0604030504040204" pitchFamily="34" charset="-120"/>
              <a:ea typeface="微軟正黑體" panose="020B0604030504040204" pitchFamily="34" charset="-120"/>
            </a:rPr>
            <a:t>兩者為何需要整合？</a:t>
          </a:r>
          <a:endParaRPr lang="zh-TW" altLang="en-US" sz="2000" dirty="0">
            <a:latin typeface="微軟正黑體" panose="020B0604030504040204" pitchFamily="34" charset="-120"/>
            <a:ea typeface="微軟正黑體" panose="020B0604030504040204" pitchFamily="34" charset="-120"/>
          </a:endParaRPr>
        </a:p>
      </dgm:t>
    </dgm:pt>
    <dgm:pt modelId="{D8E76A7F-0DD7-49B1-82A2-22775F253417}" type="parTrans" cxnId="{8E5D58F2-2CB8-4A0E-B904-6F95DB0FDFC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D7A815-1262-4DC5-9E82-FB11ACCE1D2E}" type="sibTrans" cxnId="{8E5D58F2-2CB8-4A0E-B904-6F95DB0FDFC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9A4C772-36E3-4E19-8C5A-3E41F2C4E69F}">
      <dgm:prSet custT="1"/>
      <dgm:spPr/>
      <dgm:t>
        <a:bodyPr/>
        <a:lstStyle/>
        <a:p>
          <a:pPr rtl="0"/>
          <a:r>
            <a:rPr lang="zh-TW" altLang="en-US" sz="1800" b="0" i="0" dirty="0">
              <a:latin typeface="微軟正黑體" panose="020B0604030504040204" pitchFamily="34" charset="-120"/>
              <a:ea typeface="微軟正黑體" panose="020B0604030504040204" pitchFamily="34" charset="-120"/>
            </a:rPr>
            <a:t>提供輔導團隊更多發揮空間及服務機會。</a:t>
          </a:r>
          <a:endParaRPr lang="zh-TW" altLang="en-US" sz="1800" dirty="0">
            <a:latin typeface="微軟正黑體" panose="020B0604030504040204" pitchFamily="34" charset="-120"/>
            <a:ea typeface="微軟正黑體" panose="020B0604030504040204" pitchFamily="34" charset="-120"/>
          </a:endParaRPr>
        </a:p>
      </dgm:t>
    </dgm:pt>
    <dgm:pt modelId="{BC64D362-F5C5-4EF7-9B10-CF2883E00436}" type="parTrans" cxnId="{13433406-E2FD-4799-BAB0-A0148DBA8E8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D37FBD6-EAF6-4DFF-AA06-EEFEBA4E9636}" type="sibTrans" cxnId="{13433406-E2FD-4799-BAB0-A0148DBA8E8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9441BD7-F5F1-4061-BF2C-17E8508FA708}">
      <dgm:prSet custT="1"/>
      <dgm:spPr/>
      <dgm:t>
        <a:bodyPr/>
        <a:lstStyle/>
        <a:p>
          <a:pPr rtl="0"/>
          <a:r>
            <a:rPr lang="zh-TW" altLang="en-US" sz="1800" b="0" i="0" dirty="0">
              <a:latin typeface="微軟正黑體" panose="020B0604030504040204" pitchFamily="34" charset="-120"/>
              <a:ea typeface="微軟正黑體" panose="020B0604030504040204" pitchFamily="34" charset="-120"/>
            </a:rPr>
            <a:t>整合兩者專業提供學校課程領導人、教師更完整的支持系統。</a:t>
          </a:r>
          <a:endParaRPr lang="zh-TW" altLang="en-US" sz="1800" dirty="0">
            <a:latin typeface="微軟正黑體" panose="020B0604030504040204" pitchFamily="34" charset="-120"/>
            <a:ea typeface="微軟正黑體" panose="020B0604030504040204" pitchFamily="34" charset="-120"/>
          </a:endParaRPr>
        </a:p>
      </dgm:t>
    </dgm:pt>
    <dgm:pt modelId="{6F993E4F-5960-4032-8259-A28D89E482AC}" type="parTrans" cxnId="{6BB6971E-C65A-45BA-A3F1-35EE15FD5AC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D56D6C4-C0BB-49AF-AEF3-177D86F670E3}" type="sibTrans" cxnId="{6BB6971E-C65A-45BA-A3F1-35EE15FD5AC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70A97B0-4320-4F08-AB78-57AE4E0C65AE}">
      <dgm:prSet custT="1"/>
      <dgm:spPr/>
      <dgm:t>
        <a:bodyPr/>
        <a:lstStyle/>
        <a:p>
          <a:pPr rtl="0"/>
          <a:r>
            <a:rPr lang="zh-TW" altLang="en-US" sz="2400" b="0" i="0" dirty="0">
              <a:latin typeface="微軟正黑體" panose="020B0604030504040204" pitchFamily="34" charset="-120"/>
              <a:ea typeface="微軟正黑體" panose="020B0604030504040204" pitchFamily="34" charset="-120"/>
            </a:rPr>
            <a:t>整合層面</a:t>
          </a:r>
          <a:endParaRPr lang="zh-TW" altLang="en-US" sz="2400" dirty="0">
            <a:latin typeface="微軟正黑體" panose="020B0604030504040204" pitchFamily="34" charset="-120"/>
            <a:ea typeface="微軟正黑體" panose="020B0604030504040204" pitchFamily="34" charset="-120"/>
          </a:endParaRPr>
        </a:p>
      </dgm:t>
    </dgm:pt>
    <dgm:pt modelId="{738B6CBF-AB92-48B3-9E52-223A47C92EAC}" type="parTrans" cxnId="{28CA0D2A-97B8-4967-83CC-EA732241BEA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214DB8B-964E-4CD7-A021-D7369D7B257E}" type="sibTrans" cxnId="{28CA0D2A-97B8-4967-83CC-EA732241BEA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910DBD1-E053-4C40-A477-64BCF74930BD}">
      <dgm:prSet/>
      <dgm:spPr/>
      <dgm:t>
        <a:bodyPr/>
        <a:lstStyle/>
        <a:p>
          <a:pPr rtl="0"/>
          <a:r>
            <a:rPr lang="zh-TW" b="0" i="0" dirty="0">
              <a:latin typeface="微軟正黑體" panose="020B0604030504040204" pitchFamily="34" charset="-120"/>
              <a:ea typeface="微軟正黑體" panose="020B0604030504040204" pitchFamily="34" charset="-120"/>
            </a:rPr>
            <a:t>法規面</a:t>
          </a:r>
          <a:endParaRPr lang="zh-TW" dirty="0">
            <a:latin typeface="微軟正黑體" panose="020B0604030504040204" pitchFamily="34" charset="-120"/>
            <a:ea typeface="微軟正黑體" panose="020B0604030504040204" pitchFamily="34" charset="-120"/>
          </a:endParaRPr>
        </a:p>
      </dgm:t>
    </dgm:pt>
    <dgm:pt modelId="{F72D31F0-A0DA-41FF-81C9-601D83CE5A84}" type="parTrans" cxnId="{BD4F7556-5115-43BF-9F88-0523C441E98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B8B9A2F-DAD6-490C-9984-8E156483EFF5}" type="sibTrans" cxnId="{BD4F7556-5115-43BF-9F88-0523C441E98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374D94B-32BD-481C-97A2-93A3FA1CF9CE}">
      <dgm:prSet/>
      <dgm:spPr/>
      <dgm:t>
        <a:bodyPr/>
        <a:lstStyle/>
        <a:p>
          <a:pPr rtl="0"/>
          <a:r>
            <a:rPr lang="zh-TW" b="0" i="0">
              <a:latin typeface="微軟正黑體" panose="020B0604030504040204" pitchFamily="34" charset="-120"/>
              <a:ea typeface="微軟正黑體" panose="020B0604030504040204" pitchFamily="34" charset="-120"/>
            </a:rPr>
            <a:t>組織面</a:t>
          </a:r>
          <a:endParaRPr lang="zh-TW">
            <a:latin typeface="微軟正黑體" panose="020B0604030504040204" pitchFamily="34" charset="-120"/>
            <a:ea typeface="微軟正黑體" panose="020B0604030504040204" pitchFamily="34" charset="-120"/>
          </a:endParaRPr>
        </a:p>
      </dgm:t>
    </dgm:pt>
    <dgm:pt modelId="{E3E94754-02E7-41D0-B31C-D41CE5E2A324}" type="parTrans" cxnId="{F548A8BA-B41F-458C-80EE-694A433D9B9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66104DE-6F74-4C94-A0C1-9865C6454C1C}" type="sibTrans" cxnId="{F548A8BA-B41F-458C-80EE-694A433D9B9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E345C31-62CA-4CB8-A9E3-02261EFBA714}">
      <dgm:prSet/>
      <dgm:spPr/>
      <dgm:t>
        <a:bodyPr/>
        <a:lstStyle/>
        <a:p>
          <a:pPr rtl="0"/>
          <a:r>
            <a:rPr lang="zh-TW" b="0" i="0">
              <a:latin typeface="微軟正黑體" panose="020B0604030504040204" pitchFamily="34" charset="-120"/>
              <a:ea typeface="微軟正黑體" panose="020B0604030504040204" pitchFamily="34" charset="-120"/>
            </a:rPr>
            <a:t>實務面</a:t>
          </a:r>
          <a:endParaRPr lang="zh-TW">
            <a:latin typeface="微軟正黑體" panose="020B0604030504040204" pitchFamily="34" charset="-120"/>
            <a:ea typeface="微軟正黑體" panose="020B0604030504040204" pitchFamily="34" charset="-120"/>
          </a:endParaRPr>
        </a:p>
      </dgm:t>
    </dgm:pt>
    <dgm:pt modelId="{CBB18AE8-D6D1-4295-B504-6AB396B6A729}" type="parTrans" cxnId="{89540CD7-2F17-4DDF-A8CC-FC15722E149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857868D-FC88-4526-B9DA-8446BD727B7F}" type="sibTrans" cxnId="{89540CD7-2F17-4DDF-A8CC-FC15722E149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D927DC5-7FBE-4996-92A9-20AE06C629E2}">
      <dgm:prSet custT="1"/>
      <dgm:spPr/>
      <dgm:t>
        <a:bodyPr/>
        <a:lstStyle/>
        <a:p>
          <a:pPr rtl="0"/>
          <a:r>
            <a:rPr lang="zh-TW" altLang="en-US" sz="1800" dirty="0">
              <a:latin typeface="微軟正黑體" panose="020B0604030504040204" pitchFamily="34" charset="-120"/>
              <a:ea typeface="微軟正黑體" panose="020B0604030504040204" pitchFamily="34" charset="-120"/>
            </a:rPr>
            <a:t>促進有限經費與資源的最大利用。</a:t>
          </a:r>
        </a:p>
      </dgm:t>
    </dgm:pt>
    <dgm:pt modelId="{5A001E28-EB76-4D91-A023-9307D3512304}" type="parTrans" cxnId="{06861EE5-E778-42D0-903D-AA88076E7BD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48C815A-6A77-489D-B408-E69DC441EB7D}" type="sibTrans" cxnId="{06861EE5-E778-42D0-903D-AA88076E7BD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D38E8E0-AC7C-4378-88E9-0EEEA458E9C5}" type="pres">
      <dgm:prSet presAssocID="{988A889A-BCC9-45AE-AFC8-64FCC4129418}" presName="Name0" presStyleCnt="0">
        <dgm:presLayoutVars>
          <dgm:dir/>
          <dgm:animLvl val="lvl"/>
          <dgm:resizeHandles val="exact"/>
        </dgm:presLayoutVars>
      </dgm:prSet>
      <dgm:spPr/>
      <dgm:t>
        <a:bodyPr/>
        <a:lstStyle/>
        <a:p>
          <a:endParaRPr lang="zh-TW" altLang="en-US"/>
        </a:p>
      </dgm:t>
    </dgm:pt>
    <dgm:pt modelId="{2788360A-37A5-438C-BB25-93DD20C29690}" type="pres">
      <dgm:prSet presAssocID="{38E04886-91EA-4FC7-A66C-04AA1FD7D736}" presName="linNode" presStyleCnt="0"/>
      <dgm:spPr/>
    </dgm:pt>
    <dgm:pt modelId="{5266715C-EFD9-4A3E-ADEB-DB3105FD78BC}" type="pres">
      <dgm:prSet presAssocID="{38E04886-91EA-4FC7-A66C-04AA1FD7D736}" presName="parentText" presStyleLbl="node1" presStyleIdx="0" presStyleCnt="2" custScaleY="119987">
        <dgm:presLayoutVars>
          <dgm:chMax val="1"/>
          <dgm:bulletEnabled val="1"/>
        </dgm:presLayoutVars>
      </dgm:prSet>
      <dgm:spPr/>
      <dgm:t>
        <a:bodyPr/>
        <a:lstStyle/>
        <a:p>
          <a:endParaRPr lang="zh-TW" altLang="en-US"/>
        </a:p>
      </dgm:t>
    </dgm:pt>
    <dgm:pt modelId="{227BB83F-AA5A-47EE-BF1A-A0A7CB240B2C}" type="pres">
      <dgm:prSet presAssocID="{38E04886-91EA-4FC7-A66C-04AA1FD7D736}" presName="descendantText" presStyleLbl="alignAccFollowNode1" presStyleIdx="0" presStyleCnt="2">
        <dgm:presLayoutVars>
          <dgm:bulletEnabled val="1"/>
        </dgm:presLayoutVars>
      </dgm:prSet>
      <dgm:spPr/>
      <dgm:t>
        <a:bodyPr/>
        <a:lstStyle/>
        <a:p>
          <a:endParaRPr lang="zh-TW" altLang="en-US"/>
        </a:p>
      </dgm:t>
    </dgm:pt>
    <dgm:pt modelId="{111E830C-9ADB-44BB-92A8-28BC2420BA44}" type="pres">
      <dgm:prSet presAssocID="{CFD7A815-1262-4DC5-9E82-FB11ACCE1D2E}" presName="sp" presStyleCnt="0"/>
      <dgm:spPr/>
    </dgm:pt>
    <dgm:pt modelId="{AF78007C-37D7-40F0-AC19-6448C949D612}" type="pres">
      <dgm:prSet presAssocID="{D70A97B0-4320-4F08-AB78-57AE4E0C65AE}" presName="linNode" presStyleCnt="0"/>
      <dgm:spPr/>
    </dgm:pt>
    <dgm:pt modelId="{E431D319-E2A7-4E95-BFB9-B6EBF52A95A3}" type="pres">
      <dgm:prSet presAssocID="{D70A97B0-4320-4F08-AB78-57AE4E0C65AE}" presName="parentText" presStyleLbl="node1" presStyleIdx="1" presStyleCnt="2">
        <dgm:presLayoutVars>
          <dgm:chMax val="1"/>
          <dgm:bulletEnabled val="1"/>
        </dgm:presLayoutVars>
      </dgm:prSet>
      <dgm:spPr/>
      <dgm:t>
        <a:bodyPr/>
        <a:lstStyle/>
        <a:p>
          <a:endParaRPr lang="zh-TW" altLang="en-US"/>
        </a:p>
      </dgm:t>
    </dgm:pt>
    <dgm:pt modelId="{DEB6EB09-8013-401D-A852-8AFFD4896AA5}" type="pres">
      <dgm:prSet presAssocID="{D70A97B0-4320-4F08-AB78-57AE4E0C65AE}" presName="descendantText" presStyleLbl="alignAccFollowNode1" presStyleIdx="1" presStyleCnt="2">
        <dgm:presLayoutVars>
          <dgm:bulletEnabled val="1"/>
        </dgm:presLayoutVars>
      </dgm:prSet>
      <dgm:spPr/>
      <dgm:t>
        <a:bodyPr/>
        <a:lstStyle/>
        <a:p>
          <a:endParaRPr lang="zh-TW" altLang="en-US"/>
        </a:p>
      </dgm:t>
    </dgm:pt>
  </dgm:ptLst>
  <dgm:cxnLst>
    <dgm:cxn modelId="{458C4FC6-AE44-4928-AEC0-D0A4A64D74E6}" type="presOf" srcId="{5910DBD1-E053-4C40-A477-64BCF74930BD}" destId="{DEB6EB09-8013-401D-A852-8AFFD4896AA5}" srcOrd="0" destOrd="0" presId="urn:microsoft.com/office/officeart/2005/8/layout/vList5"/>
    <dgm:cxn modelId="{EBB6BB47-7E3A-43DB-A659-111F75CB2985}" type="presOf" srcId="{D9A4C772-36E3-4E19-8C5A-3E41F2C4E69F}" destId="{227BB83F-AA5A-47EE-BF1A-A0A7CB240B2C}" srcOrd="0" destOrd="0" presId="urn:microsoft.com/office/officeart/2005/8/layout/vList5"/>
    <dgm:cxn modelId="{3CBE1DDA-3D95-41E5-9F55-3257FE23BB60}" type="presOf" srcId="{FE345C31-62CA-4CB8-A9E3-02261EFBA714}" destId="{DEB6EB09-8013-401D-A852-8AFFD4896AA5}" srcOrd="0" destOrd="2" presId="urn:microsoft.com/office/officeart/2005/8/layout/vList5"/>
    <dgm:cxn modelId="{06861EE5-E778-42D0-903D-AA88076E7BD4}" srcId="{38E04886-91EA-4FC7-A66C-04AA1FD7D736}" destId="{0D927DC5-7FBE-4996-92A9-20AE06C629E2}" srcOrd="2" destOrd="0" parTransId="{5A001E28-EB76-4D91-A023-9307D3512304}" sibTransId="{848C815A-6A77-489D-B408-E69DC441EB7D}"/>
    <dgm:cxn modelId="{13433406-E2FD-4799-BAB0-A0148DBA8E89}" srcId="{38E04886-91EA-4FC7-A66C-04AA1FD7D736}" destId="{D9A4C772-36E3-4E19-8C5A-3E41F2C4E69F}" srcOrd="0" destOrd="0" parTransId="{BC64D362-F5C5-4EF7-9B10-CF2883E00436}" sibTransId="{7D37FBD6-EAF6-4DFF-AA06-EEFEBA4E9636}"/>
    <dgm:cxn modelId="{8EE8BC2F-5388-42CB-99E7-0E18C2EB1FD4}" type="presOf" srcId="{D70A97B0-4320-4F08-AB78-57AE4E0C65AE}" destId="{E431D319-E2A7-4E95-BFB9-B6EBF52A95A3}" srcOrd="0" destOrd="0" presId="urn:microsoft.com/office/officeart/2005/8/layout/vList5"/>
    <dgm:cxn modelId="{F548A8BA-B41F-458C-80EE-694A433D9B92}" srcId="{D70A97B0-4320-4F08-AB78-57AE4E0C65AE}" destId="{F374D94B-32BD-481C-97A2-93A3FA1CF9CE}" srcOrd="1" destOrd="0" parTransId="{E3E94754-02E7-41D0-B31C-D41CE5E2A324}" sibTransId="{566104DE-6F74-4C94-A0C1-9865C6454C1C}"/>
    <dgm:cxn modelId="{8C19148D-FB2E-4C82-AC23-B973456B7B88}" type="presOf" srcId="{988A889A-BCC9-45AE-AFC8-64FCC4129418}" destId="{2D38E8E0-AC7C-4378-88E9-0EEEA458E9C5}" srcOrd="0" destOrd="0" presId="urn:microsoft.com/office/officeart/2005/8/layout/vList5"/>
    <dgm:cxn modelId="{7E73FBDB-CE71-48E6-8F1F-779A01D8EC11}" type="presOf" srcId="{0D927DC5-7FBE-4996-92A9-20AE06C629E2}" destId="{227BB83F-AA5A-47EE-BF1A-A0A7CB240B2C}" srcOrd="0" destOrd="2" presId="urn:microsoft.com/office/officeart/2005/8/layout/vList5"/>
    <dgm:cxn modelId="{6BB6971E-C65A-45BA-A3F1-35EE15FD5AC3}" srcId="{38E04886-91EA-4FC7-A66C-04AA1FD7D736}" destId="{69441BD7-F5F1-4061-BF2C-17E8508FA708}" srcOrd="1" destOrd="0" parTransId="{6F993E4F-5960-4032-8259-A28D89E482AC}" sibTransId="{BD56D6C4-C0BB-49AF-AEF3-177D86F670E3}"/>
    <dgm:cxn modelId="{28CA0D2A-97B8-4967-83CC-EA732241BEA7}" srcId="{988A889A-BCC9-45AE-AFC8-64FCC4129418}" destId="{D70A97B0-4320-4F08-AB78-57AE4E0C65AE}" srcOrd="1" destOrd="0" parTransId="{738B6CBF-AB92-48B3-9E52-223A47C92EAC}" sibTransId="{2214DB8B-964E-4CD7-A021-D7369D7B257E}"/>
    <dgm:cxn modelId="{BD4F7556-5115-43BF-9F88-0523C441E98D}" srcId="{D70A97B0-4320-4F08-AB78-57AE4E0C65AE}" destId="{5910DBD1-E053-4C40-A477-64BCF74930BD}" srcOrd="0" destOrd="0" parTransId="{F72D31F0-A0DA-41FF-81C9-601D83CE5A84}" sibTransId="{FB8B9A2F-DAD6-490C-9984-8E156483EFF5}"/>
    <dgm:cxn modelId="{3F0D9B6A-BE25-4C81-91F6-47692498DD9D}" type="presOf" srcId="{69441BD7-F5F1-4061-BF2C-17E8508FA708}" destId="{227BB83F-AA5A-47EE-BF1A-A0A7CB240B2C}" srcOrd="0" destOrd="1" presId="urn:microsoft.com/office/officeart/2005/8/layout/vList5"/>
    <dgm:cxn modelId="{89540CD7-2F17-4DDF-A8CC-FC15722E1498}" srcId="{D70A97B0-4320-4F08-AB78-57AE4E0C65AE}" destId="{FE345C31-62CA-4CB8-A9E3-02261EFBA714}" srcOrd="2" destOrd="0" parTransId="{CBB18AE8-D6D1-4295-B504-6AB396B6A729}" sibTransId="{A857868D-FC88-4526-B9DA-8446BD727B7F}"/>
    <dgm:cxn modelId="{844E2272-F2D8-4E18-8087-B273535612CC}" type="presOf" srcId="{F374D94B-32BD-481C-97A2-93A3FA1CF9CE}" destId="{DEB6EB09-8013-401D-A852-8AFFD4896AA5}" srcOrd="0" destOrd="1" presId="urn:microsoft.com/office/officeart/2005/8/layout/vList5"/>
    <dgm:cxn modelId="{8E5D58F2-2CB8-4A0E-B904-6F95DB0FDFCE}" srcId="{988A889A-BCC9-45AE-AFC8-64FCC4129418}" destId="{38E04886-91EA-4FC7-A66C-04AA1FD7D736}" srcOrd="0" destOrd="0" parTransId="{D8E76A7F-0DD7-49B1-82A2-22775F253417}" sibTransId="{CFD7A815-1262-4DC5-9E82-FB11ACCE1D2E}"/>
    <dgm:cxn modelId="{40FE09F4-6F91-4F7D-817A-2858E51BE543}" type="presOf" srcId="{38E04886-91EA-4FC7-A66C-04AA1FD7D736}" destId="{5266715C-EFD9-4A3E-ADEB-DB3105FD78BC}" srcOrd="0" destOrd="0" presId="urn:microsoft.com/office/officeart/2005/8/layout/vList5"/>
    <dgm:cxn modelId="{FA0EFE3E-04E3-4F65-B016-DB926328AF57}" type="presParOf" srcId="{2D38E8E0-AC7C-4378-88E9-0EEEA458E9C5}" destId="{2788360A-37A5-438C-BB25-93DD20C29690}" srcOrd="0" destOrd="0" presId="urn:microsoft.com/office/officeart/2005/8/layout/vList5"/>
    <dgm:cxn modelId="{6CD1E62E-C2F2-4AA4-B7B2-2401220210ED}" type="presParOf" srcId="{2788360A-37A5-438C-BB25-93DD20C29690}" destId="{5266715C-EFD9-4A3E-ADEB-DB3105FD78BC}" srcOrd="0" destOrd="0" presId="urn:microsoft.com/office/officeart/2005/8/layout/vList5"/>
    <dgm:cxn modelId="{380DC7D5-7B25-4E1A-84C0-5747912AF668}" type="presParOf" srcId="{2788360A-37A5-438C-BB25-93DD20C29690}" destId="{227BB83F-AA5A-47EE-BF1A-A0A7CB240B2C}" srcOrd="1" destOrd="0" presId="urn:microsoft.com/office/officeart/2005/8/layout/vList5"/>
    <dgm:cxn modelId="{EF592988-E5BA-4D8A-B4E4-775809369381}" type="presParOf" srcId="{2D38E8E0-AC7C-4378-88E9-0EEEA458E9C5}" destId="{111E830C-9ADB-44BB-92A8-28BC2420BA44}" srcOrd="1" destOrd="0" presId="urn:microsoft.com/office/officeart/2005/8/layout/vList5"/>
    <dgm:cxn modelId="{060FCBCE-367C-4084-81C8-F7A04B1E6530}" type="presParOf" srcId="{2D38E8E0-AC7C-4378-88E9-0EEEA458E9C5}" destId="{AF78007C-37D7-40F0-AC19-6448C949D612}" srcOrd="2" destOrd="0" presId="urn:microsoft.com/office/officeart/2005/8/layout/vList5"/>
    <dgm:cxn modelId="{57C21A11-C2B5-4EB8-837C-21A9C365C671}" type="presParOf" srcId="{AF78007C-37D7-40F0-AC19-6448C949D612}" destId="{E431D319-E2A7-4E95-BFB9-B6EBF52A95A3}" srcOrd="0" destOrd="0" presId="urn:microsoft.com/office/officeart/2005/8/layout/vList5"/>
    <dgm:cxn modelId="{2F46915A-9538-4338-91AF-7AB0C7F93B5E}" type="presParOf" srcId="{AF78007C-37D7-40F0-AC19-6448C949D612}" destId="{DEB6EB09-8013-401D-A852-8AFFD4896A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8B279D-AB88-41DD-AD43-1B1F6C8CC6B3}"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zh-TW" altLang="en-US"/>
        </a:p>
      </dgm:t>
    </dgm:pt>
    <dgm:pt modelId="{AFD2F27D-4EE7-431E-8835-9B6013270F39}">
      <dgm:prSet/>
      <dgm:spPr/>
      <dgm:t>
        <a:bodyPr/>
        <a:lstStyle/>
        <a:p>
          <a:pPr rtl="0"/>
          <a:r>
            <a:rPr lang="zh-TW" b="0" i="0" dirty="0">
              <a:latin typeface="微軟正黑體" panose="020B0604030504040204" pitchFamily="34" charset="-120"/>
              <a:ea typeface="微軟正黑體" panose="020B0604030504040204" pitchFamily="34" charset="-120"/>
            </a:rPr>
            <a:t>深化校本進修活動及教師學習社群，促進教師專業成長。</a:t>
          </a:r>
          <a:endParaRPr lang="zh-TW" dirty="0">
            <a:latin typeface="微軟正黑體" panose="020B0604030504040204" pitchFamily="34" charset="-120"/>
            <a:ea typeface="微軟正黑體" panose="020B0604030504040204" pitchFamily="34" charset="-120"/>
          </a:endParaRPr>
        </a:p>
      </dgm:t>
    </dgm:pt>
    <dgm:pt modelId="{2D9EE6DE-0D26-4DF7-B878-7A2C649F1A0B}" type="parTrans" cxnId="{05E79266-0160-4F9E-AE93-E6436F425E7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33C53CC-67C8-4BDA-959C-5C74536A67C1}" type="sibTrans" cxnId="{05E79266-0160-4F9E-AE93-E6436F425E7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5088492-FEA2-4A8C-B42C-C91DAC048ABB}">
      <dgm:prSet/>
      <dgm:spPr/>
      <dgm:t>
        <a:bodyPr/>
        <a:lstStyle/>
        <a:p>
          <a:pPr rtl="0"/>
          <a:r>
            <a:rPr lang="zh-TW" b="0" i="0">
              <a:latin typeface="微軟正黑體" panose="020B0604030504040204" pitchFamily="34" charset="-120"/>
              <a:ea typeface="微軟正黑體" panose="020B0604030504040204" pitchFamily="34" charset="-120"/>
            </a:rPr>
            <a:t>教師專業專長及需求規劃系統性研習課程，結合教師學習社群，促進永續專業成長，以落實於課堂實踐，提昇學生學習能力。</a:t>
          </a:r>
          <a:endParaRPr lang="zh-TW">
            <a:latin typeface="微軟正黑體" panose="020B0604030504040204" pitchFamily="34" charset="-120"/>
            <a:ea typeface="微軟正黑體" panose="020B0604030504040204" pitchFamily="34" charset="-120"/>
          </a:endParaRPr>
        </a:p>
      </dgm:t>
    </dgm:pt>
    <dgm:pt modelId="{8A684FE5-9FB9-428F-941C-BAE1FB0708E2}" type="parTrans" cxnId="{DC68F2A0-26CE-48F6-B22E-F2EF3705AF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C0A7CC6-8D87-4B59-8C92-6285310530BD}" type="sibTrans" cxnId="{DC68F2A0-26CE-48F6-B22E-F2EF3705AF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94889A4-A63A-4BA6-92F0-8B2C92ED7E6A}">
      <dgm:prSet/>
      <dgm:spPr/>
      <dgm:t>
        <a:bodyPr/>
        <a:lstStyle/>
        <a:p>
          <a:pPr rtl="0"/>
          <a:r>
            <a:rPr lang="zh-TW" b="0" i="0">
              <a:latin typeface="微軟正黑體" panose="020B0604030504040204" pitchFamily="34" charset="-120"/>
              <a:ea typeface="微軟正黑體" panose="020B0604030504040204" pitchFamily="34" charset="-120"/>
            </a:rPr>
            <a:t>組織專業團隊，活絡教師協同合作機制、相互積極增能的氛圍，持續專業成長及型塑研究風氣以建立教師專業目標。</a:t>
          </a:r>
          <a:endParaRPr lang="zh-TW">
            <a:latin typeface="微軟正黑體" panose="020B0604030504040204" pitchFamily="34" charset="-120"/>
            <a:ea typeface="微軟正黑體" panose="020B0604030504040204" pitchFamily="34" charset="-120"/>
          </a:endParaRPr>
        </a:p>
      </dgm:t>
    </dgm:pt>
    <dgm:pt modelId="{7EA14636-1256-4B99-92A4-0C3BDEFA20BF}" type="parTrans" cxnId="{E5413AB4-A185-420E-ACF0-DDD4D27EAD3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852FB2B-89EE-4C0B-8684-1EF401B2DAC1}" type="sibTrans" cxnId="{E5413AB4-A185-420E-ACF0-DDD4D27EAD3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2776691-E1CB-463D-B3B4-4C796E0947EF}" type="pres">
      <dgm:prSet presAssocID="{F78B279D-AB88-41DD-AD43-1B1F6C8CC6B3}" presName="linear" presStyleCnt="0">
        <dgm:presLayoutVars>
          <dgm:animLvl val="lvl"/>
          <dgm:resizeHandles val="exact"/>
        </dgm:presLayoutVars>
      </dgm:prSet>
      <dgm:spPr/>
      <dgm:t>
        <a:bodyPr/>
        <a:lstStyle/>
        <a:p>
          <a:endParaRPr lang="zh-TW" altLang="en-US"/>
        </a:p>
      </dgm:t>
    </dgm:pt>
    <dgm:pt modelId="{C21507A0-254F-4DEE-8A5E-8E8B2BAAC5AE}" type="pres">
      <dgm:prSet presAssocID="{AFD2F27D-4EE7-431E-8835-9B6013270F39}" presName="parentText" presStyleLbl="node1" presStyleIdx="0" presStyleCnt="3">
        <dgm:presLayoutVars>
          <dgm:chMax val="0"/>
          <dgm:bulletEnabled val="1"/>
        </dgm:presLayoutVars>
      </dgm:prSet>
      <dgm:spPr/>
      <dgm:t>
        <a:bodyPr/>
        <a:lstStyle/>
        <a:p>
          <a:endParaRPr lang="zh-TW" altLang="en-US"/>
        </a:p>
      </dgm:t>
    </dgm:pt>
    <dgm:pt modelId="{B37CB658-67FB-44DD-93D5-5C09EECA9576}" type="pres">
      <dgm:prSet presAssocID="{233C53CC-67C8-4BDA-959C-5C74536A67C1}" presName="spacer" presStyleCnt="0"/>
      <dgm:spPr/>
    </dgm:pt>
    <dgm:pt modelId="{69C4DB61-7BBA-4545-85EE-8B08B21DD14F}" type="pres">
      <dgm:prSet presAssocID="{A5088492-FEA2-4A8C-B42C-C91DAC048ABB}" presName="parentText" presStyleLbl="node1" presStyleIdx="1" presStyleCnt="3">
        <dgm:presLayoutVars>
          <dgm:chMax val="0"/>
          <dgm:bulletEnabled val="1"/>
        </dgm:presLayoutVars>
      </dgm:prSet>
      <dgm:spPr/>
      <dgm:t>
        <a:bodyPr/>
        <a:lstStyle/>
        <a:p>
          <a:endParaRPr lang="zh-TW" altLang="en-US"/>
        </a:p>
      </dgm:t>
    </dgm:pt>
    <dgm:pt modelId="{5BC9A267-7D6E-4474-9F3F-CCB4CF41BA38}" type="pres">
      <dgm:prSet presAssocID="{BC0A7CC6-8D87-4B59-8C92-6285310530BD}" presName="spacer" presStyleCnt="0"/>
      <dgm:spPr/>
    </dgm:pt>
    <dgm:pt modelId="{73B7FB8A-7D60-4080-A453-2C27925B9565}" type="pres">
      <dgm:prSet presAssocID="{394889A4-A63A-4BA6-92F0-8B2C92ED7E6A}" presName="parentText" presStyleLbl="node1" presStyleIdx="2" presStyleCnt="3">
        <dgm:presLayoutVars>
          <dgm:chMax val="0"/>
          <dgm:bulletEnabled val="1"/>
        </dgm:presLayoutVars>
      </dgm:prSet>
      <dgm:spPr/>
      <dgm:t>
        <a:bodyPr/>
        <a:lstStyle/>
        <a:p>
          <a:endParaRPr lang="zh-TW" altLang="en-US"/>
        </a:p>
      </dgm:t>
    </dgm:pt>
  </dgm:ptLst>
  <dgm:cxnLst>
    <dgm:cxn modelId="{36F2B582-4DE0-4745-B0DF-81CE23CFFBDB}" type="presOf" srcId="{A5088492-FEA2-4A8C-B42C-C91DAC048ABB}" destId="{69C4DB61-7BBA-4545-85EE-8B08B21DD14F}" srcOrd="0" destOrd="0" presId="urn:microsoft.com/office/officeart/2005/8/layout/vList2"/>
    <dgm:cxn modelId="{E5413AB4-A185-420E-ACF0-DDD4D27EAD31}" srcId="{F78B279D-AB88-41DD-AD43-1B1F6C8CC6B3}" destId="{394889A4-A63A-4BA6-92F0-8B2C92ED7E6A}" srcOrd="2" destOrd="0" parTransId="{7EA14636-1256-4B99-92A4-0C3BDEFA20BF}" sibTransId="{8852FB2B-89EE-4C0B-8684-1EF401B2DAC1}"/>
    <dgm:cxn modelId="{DC68F2A0-26CE-48F6-B22E-F2EF3705AF52}" srcId="{F78B279D-AB88-41DD-AD43-1B1F6C8CC6B3}" destId="{A5088492-FEA2-4A8C-B42C-C91DAC048ABB}" srcOrd="1" destOrd="0" parTransId="{8A684FE5-9FB9-428F-941C-BAE1FB0708E2}" sibTransId="{BC0A7CC6-8D87-4B59-8C92-6285310530BD}"/>
    <dgm:cxn modelId="{60D47515-1759-48FC-9480-BFA8F9D367F0}" type="presOf" srcId="{F78B279D-AB88-41DD-AD43-1B1F6C8CC6B3}" destId="{C2776691-E1CB-463D-B3B4-4C796E0947EF}" srcOrd="0" destOrd="0" presId="urn:microsoft.com/office/officeart/2005/8/layout/vList2"/>
    <dgm:cxn modelId="{5D33B412-B8DC-499A-9D4E-B86E343DBEB4}" type="presOf" srcId="{394889A4-A63A-4BA6-92F0-8B2C92ED7E6A}" destId="{73B7FB8A-7D60-4080-A453-2C27925B9565}" srcOrd="0" destOrd="0" presId="urn:microsoft.com/office/officeart/2005/8/layout/vList2"/>
    <dgm:cxn modelId="{3D80038F-3808-4050-BC7D-65F3EFCD6ACC}" type="presOf" srcId="{AFD2F27D-4EE7-431E-8835-9B6013270F39}" destId="{C21507A0-254F-4DEE-8A5E-8E8B2BAAC5AE}" srcOrd="0" destOrd="0" presId="urn:microsoft.com/office/officeart/2005/8/layout/vList2"/>
    <dgm:cxn modelId="{05E79266-0160-4F9E-AE93-E6436F425E77}" srcId="{F78B279D-AB88-41DD-AD43-1B1F6C8CC6B3}" destId="{AFD2F27D-4EE7-431E-8835-9B6013270F39}" srcOrd="0" destOrd="0" parTransId="{2D9EE6DE-0D26-4DF7-B878-7A2C649F1A0B}" sibTransId="{233C53CC-67C8-4BDA-959C-5C74536A67C1}"/>
    <dgm:cxn modelId="{56C4EE0F-D383-48CC-B6D3-DBA89CF0FE59}" type="presParOf" srcId="{C2776691-E1CB-463D-B3B4-4C796E0947EF}" destId="{C21507A0-254F-4DEE-8A5E-8E8B2BAAC5AE}" srcOrd="0" destOrd="0" presId="urn:microsoft.com/office/officeart/2005/8/layout/vList2"/>
    <dgm:cxn modelId="{176EA194-1DEC-4BC8-86D7-90F5059393EB}" type="presParOf" srcId="{C2776691-E1CB-463D-B3B4-4C796E0947EF}" destId="{B37CB658-67FB-44DD-93D5-5C09EECA9576}" srcOrd="1" destOrd="0" presId="urn:microsoft.com/office/officeart/2005/8/layout/vList2"/>
    <dgm:cxn modelId="{13A992C7-4743-48AA-8B23-0CEBF82A46D8}" type="presParOf" srcId="{C2776691-E1CB-463D-B3B4-4C796E0947EF}" destId="{69C4DB61-7BBA-4545-85EE-8B08B21DD14F}" srcOrd="2" destOrd="0" presId="urn:microsoft.com/office/officeart/2005/8/layout/vList2"/>
    <dgm:cxn modelId="{C2A104FD-ED2B-422A-999E-58A69C3283D7}" type="presParOf" srcId="{C2776691-E1CB-463D-B3B4-4C796E0947EF}" destId="{5BC9A267-7D6E-4474-9F3F-CCB4CF41BA38}" srcOrd="3" destOrd="0" presId="urn:microsoft.com/office/officeart/2005/8/layout/vList2"/>
    <dgm:cxn modelId="{06364ED1-28E9-42AD-B000-692DAA3EEA0F}" type="presParOf" srcId="{C2776691-E1CB-463D-B3B4-4C796E0947EF}" destId="{73B7FB8A-7D60-4080-A453-2C27925B9565}"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E993CC-D3CC-4803-B531-37EEBE75E4D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zh-TW" altLang="en-US"/>
        </a:p>
      </dgm:t>
    </dgm:pt>
    <dgm:pt modelId="{5364789E-6D3D-4DD5-9B80-0CDA9777C20C}">
      <dgm:prSet custT="1"/>
      <dgm:spPr/>
      <dgm:t>
        <a:bodyPr/>
        <a:lstStyle/>
        <a:p>
          <a:pPr rtl="0"/>
          <a:r>
            <a:rPr lang="zh-TW" altLang="en-US" sz="2000" b="1" dirty="0">
              <a:latin typeface="微軟正黑體" panose="020B0604030504040204" pitchFamily="34" charset="-120"/>
              <a:ea typeface="微軟正黑體" panose="020B0604030504040204" pitchFamily="34" charset="-120"/>
            </a:rPr>
            <a:t>協助各校教師專業成長社群運作</a:t>
          </a:r>
        </a:p>
      </dgm:t>
    </dgm:pt>
    <dgm:pt modelId="{E37C39EA-7726-4CD1-899E-B2F896DDDFE3}" type="parTrans" cxnId="{D7B3D813-19DD-4B3A-AB5A-F12BF2AD308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707A477-20B6-4850-A027-C4FA02259122}" type="sibTrans" cxnId="{D7B3D813-19DD-4B3A-AB5A-F12BF2AD308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0BB747F-1C26-4B53-9B1A-CC6DB0B0EE6F}">
      <dgm:prSet/>
      <dgm:spPr/>
      <dgm:t>
        <a:bodyPr/>
        <a:lstStyle/>
        <a:p>
          <a:pPr rtl="0"/>
          <a:r>
            <a:rPr lang="zh-TW" b="0" i="0" dirty="0">
              <a:latin typeface="微軟正黑體" panose="020B0604030504040204" pitchFamily="34" charset="-120"/>
              <a:ea typeface="微軟正黑體" panose="020B0604030504040204" pitchFamily="34" charset="-120"/>
            </a:rPr>
            <a:t>安排地方輔導群</a:t>
          </a:r>
          <a:r>
            <a:rPr lang="zh-TW" altLang="en-US" b="0" i="0" dirty="0">
              <a:latin typeface="微軟正黑體" panose="020B0604030504040204" pitchFamily="34" charset="-120"/>
              <a:ea typeface="微軟正黑體" panose="020B0604030504040204" pitchFamily="34" charset="-120"/>
            </a:rPr>
            <a:t>與國教輔導團</a:t>
          </a:r>
          <a:r>
            <a:rPr lang="zh-TW" b="0" i="0" dirty="0">
              <a:latin typeface="微軟正黑體" panose="020B0604030504040204" pitchFamily="34" charset="-120"/>
              <a:ea typeface="微軟正黑體" panose="020B0604030504040204" pitchFamily="34" charset="-120"/>
            </a:rPr>
            <a:t>輔導員，搭配社群屬性及輔導員專長到校諮輔(部分社群)以協助並掌握社群有效運作。</a:t>
          </a:r>
          <a:endParaRPr lang="zh-TW" dirty="0">
            <a:latin typeface="微軟正黑體" panose="020B0604030504040204" pitchFamily="34" charset="-120"/>
            <a:ea typeface="微軟正黑體" panose="020B0604030504040204" pitchFamily="34" charset="-120"/>
          </a:endParaRPr>
        </a:p>
      </dgm:t>
    </dgm:pt>
    <dgm:pt modelId="{8B318EAD-9C8F-4BCE-AC54-84ED176FE688}" type="parTrans" cxnId="{127D154E-B50F-48E2-BE40-342AEB330E5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0DC3E70-F9EF-499B-9F85-2C481E04319A}" type="sibTrans" cxnId="{127D154E-B50F-48E2-BE40-342AEB330E5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B14AD58-B6F7-48B3-A845-961EE98A7436}" type="pres">
      <dgm:prSet presAssocID="{FCE993CC-D3CC-4803-B531-37EEBE75E4DF}" presName="linear" presStyleCnt="0">
        <dgm:presLayoutVars>
          <dgm:animLvl val="lvl"/>
          <dgm:resizeHandles val="exact"/>
        </dgm:presLayoutVars>
      </dgm:prSet>
      <dgm:spPr/>
      <dgm:t>
        <a:bodyPr/>
        <a:lstStyle/>
        <a:p>
          <a:endParaRPr lang="zh-TW" altLang="en-US"/>
        </a:p>
      </dgm:t>
    </dgm:pt>
    <dgm:pt modelId="{F78A3F88-C8EF-4098-A8E5-5761C9F8C26D}" type="pres">
      <dgm:prSet presAssocID="{5364789E-6D3D-4DD5-9B80-0CDA9777C20C}" presName="parentText" presStyleLbl="node1" presStyleIdx="0" presStyleCnt="1" custLinFactNeighborY="-1859">
        <dgm:presLayoutVars>
          <dgm:chMax val="0"/>
          <dgm:bulletEnabled val="1"/>
        </dgm:presLayoutVars>
      </dgm:prSet>
      <dgm:spPr/>
      <dgm:t>
        <a:bodyPr/>
        <a:lstStyle/>
        <a:p>
          <a:endParaRPr lang="zh-TW" altLang="en-US"/>
        </a:p>
      </dgm:t>
    </dgm:pt>
    <dgm:pt modelId="{18FC26F3-C9AA-47C9-8C4C-9AD70FB19077}" type="pres">
      <dgm:prSet presAssocID="{5364789E-6D3D-4DD5-9B80-0CDA9777C20C}" presName="childText" presStyleLbl="revTx" presStyleIdx="0" presStyleCnt="1">
        <dgm:presLayoutVars>
          <dgm:bulletEnabled val="1"/>
        </dgm:presLayoutVars>
      </dgm:prSet>
      <dgm:spPr/>
      <dgm:t>
        <a:bodyPr/>
        <a:lstStyle/>
        <a:p>
          <a:endParaRPr lang="zh-TW" altLang="en-US"/>
        </a:p>
      </dgm:t>
    </dgm:pt>
  </dgm:ptLst>
  <dgm:cxnLst>
    <dgm:cxn modelId="{D7B3D813-19DD-4B3A-AB5A-F12BF2AD3087}" srcId="{FCE993CC-D3CC-4803-B531-37EEBE75E4DF}" destId="{5364789E-6D3D-4DD5-9B80-0CDA9777C20C}" srcOrd="0" destOrd="0" parTransId="{E37C39EA-7726-4CD1-899E-B2F896DDDFE3}" sibTransId="{A707A477-20B6-4850-A027-C4FA02259122}"/>
    <dgm:cxn modelId="{1A0CEF41-2101-40E4-B431-5C68AFCDF448}" type="presOf" srcId="{FCE993CC-D3CC-4803-B531-37EEBE75E4DF}" destId="{9B14AD58-B6F7-48B3-A845-961EE98A7436}" srcOrd="0" destOrd="0" presId="urn:microsoft.com/office/officeart/2005/8/layout/vList2"/>
    <dgm:cxn modelId="{16B8228B-7F61-4A8B-8978-A16BE735EB3B}" type="presOf" srcId="{20BB747F-1C26-4B53-9B1A-CC6DB0B0EE6F}" destId="{18FC26F3-C9AA-47C9-8C4C-9AD70FB19077}" srcOrd="0" destOrd="0" presId="urn:microsoft.com/office/officeart/2005/8/layout/vList2"/>
    <dgm:cxn modelId="{127D154E-B50F-48E2-BE40-342AEB330E58}" srcId="{5364789E-6D3D-4DD5-9B80-0CDA9777C20C}" destId="{20BB747F-1C26-4B53-9B1A-CC6DB0B0EE6F}" srcOrd="0" destOrd="0" parTransId="{8B318EAD-9C8F-4BCE-AC54-84ED176FE688}" sibTransId="{50DC3E70-F9EF-499B-9F85-2C481E04319A}"/>
    <dgm:cxn modelId="{523EBA54-B18D-45B9-9F83-0FDF8339CBF6}" type="presOf" srcId="{5364789E-6D3D-4DD5-9B80-0CDA9777C20C}" destId="{F78A3F88-C8EF-4098-A8E5-5761C9F8C26D}" srcOrd="0" destOrd="0" presId="urn:microsoft.com/office/officeart/2005/8/layout/vList2"/>
    <dgm:cxn modelId="{A734EB8D-8DCF-4D0D-9A2D-22CDE404D92A}" type="presParOf" srcId="{9B14AD58-B6F7-48B3-A845-961EE98A7436}" destId="{F78A3F88-C8EF-4098-A8E5-5761C9F8C26D}" srcOrd="0" destOrd="0" presId="urn:microsoft.com/office/officeart/2005/8/layout/vList2"/>
    <dgm:cxn modelId="{EEB17814-BD76-413C-B303-2965CA970111}" type="presParOf" srcId="{9B14AD58-B6F7-48B3-A845-961EE98A7436}" destId="{18FC26F3-C9AA-47C9-8C4C-9AD70FB1907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A81A38-1673-497F-95E7-A3DA9BEB9FBE}" type="doc">
      <dgm:prSet loTypeId="urn:microsoft.com/office/officeart/2005/8/layout/bList2" loCatId="list" qsTypeId="urn:microsoft.com/office/officeart/2005/8/quickstyle/simple1" qsCatId="simple" csTypeId="urn:microsoft.com/office/officeart/2005/8/colors/accent6_2" csCatId="accent6" phldr="1"/>
      <dgm:spPr/>
      <dgm:t>
        <a:bodyPr/>
        <a:lstStyle/>
        <a:p>
          <a:endParaRPr lang="zh-TW" altLang="en-US"/>
        </a:p>
      </dgm:t>
    </dgm:pt>
    <dgm:pt modelId="{DA05EA6D-7D1F-4061-A064-41FCDD3DDCC9}">
      <dgm:prSet/>
      <dgm:spPr/>
      <dgm:t>
        <a:bodyPr/>
        <a:lstStyle/>
        <a:p>
          <a:pPr rtl="0"/>
          <a:r>
            <a:rPr lang="zh-TW" b="0" i="0" dirty="0">
              <a:latin typeface="微軟正黑體" panose="020B0604030504040204" pitchFamily="34" charset="-120"/>
              <a:ea typeface="微軟正黑體" panose="020B0604030504040204" pitchFamily="34" charset="-120"/>
            </a:rPr>
            <a:t>教師專業成長社群運作成果臉書社團分享</a:t>
          </a:r>
          <a:endParaRPr lang="zh-TW" dirty="0">
            <a:latin typeface="微軟正黑體" panose="020B0604030504040204" pitchFamily="34" charset="-120"/>
            <a:ea typeface="微軟正黑體" panose="020B0604030504040204" pitchFamily="34" charset="-120"/>
          </a:endParaRPr>
        </a:p>
      </dgm:t>
    </dgm:pt>
    <dgm:pt modelId="{CACFFCA2-5531-4B2F-8697-A528C088CB72}" type="parTrans" cxnId="{424BF870-5E4F-4E92-B27F-A73DB09DC02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AF82328-8B7D-41AA-989D-7691AEB427B9}" type="sibTrans" cxnId="{424BF870-5E4F-4E92-B27F-A73DB09DC02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92C9C20-AD0D-4125-85B2-09FB87DCB948}">
      <dgm:prSet custT="1"/>
      <dgm:spPr/>
      <dgm:t>
        <a:bodyPr/>
        <a:lstStyle/>
        <a:p>
          <a:pPr rtl="0"/>
          <a:r>
            <a:rPr lang="zh-TW" altLang="en-US" sz="1400" b="0" i="0" dirty="0">
              <a:latin typeface="微軟正黑體" panose="020B0604030504040204" pitchFamily="34" charset="-120"/>
              <a:ea typeface="微軟正黑體" panose="020B0604030504040204" pitchFamily="34" charset="-120"/>
            </a:rPr>
            <a:t>以凱旋國小</a:t>
          </a:r>
          <a:r>
            <a:rPr lang="en-US" altLang="zh-TW" sz="1400" b="0" i="0" dirty="0">
              <a:latin typeface="微軟正黑體" panose="020B0604030504040204" pitchFamily="34" charset="-120"/>
              <a:ea typeface="微軟正黑體" panose="020B0604030504040204" pitchFamily="34" charset="-120"/>
            </a:rPr>
            <a:t>『</a:t>
          </a:r>
          <a:r>
            <a:rPr lang="zh-TW" altLang="en-US" sz="1400" b="0" i="0" dirty="0">
              <a:latin typeface="微軟正黑體" panose="020B0604030504040204" pitchFamily="34" charset="-120"/>
              <a:ea typeface="微軟正黑體" panose="020B0604030504040204" pitchFamily="34" charset="-120"/>
            </a:rPr>
            <a:t>行動載具輔助學生自主學習與創作</a:t>
          </a:r>
          <a:r>
            <a:rPr lang="en-US" altLang="zh-TW" sz="1400" b="0" i="0" dirty="0">
              <a:latin typeface="微軟正黑體" panose="020B0604030504040204" pitchFamily="34" charset="-120"/>
              <a:ea typeface="微軟正黑體" panose="020B0604030504040204" pitchFamily="34" charset="-120"/>
            </a:rPr>
            <a:t>』</a:t>
          </a:r>
          <a:r>
            <a:rPr lang="zh-TW" altLang="en-US" sz="1400" b="0" i="0" dirty="0">
              <a:latin typeface="微軟正黑體" panose="020B0604030504040204" pitchFamily="34" charset="-120"/>
              <a:ea typeface="微軟正黑體" panose="020B0604030504040204" pitchFamily="34" charset="-120"/>
            </a:rPr>
            <a:t>社群為例</a:t>
          </a:r>
          <a:endParaRPr lang="zh-TW" altLang="en-US" sz="1400" dirty="0">
            <a:latin typeface="微軟正黑體" panose="020B0604030504040204" pitchFamily="34" charset="-120"/>
            <a:ea typeface="微軟正黑體" panose="020B0604030504040204" pitchFamily="34" charset="-120"/>
          </a:endParaRPr>
        </a:p>
      </dgm:t>
    </dgm:pt>
    <dgm:pt modelId="{C06877A5-6F07-434B-BDC2-21697FE31225}" type="parTrans" cxnId="{074C2CC3-7FE1-4A45-80E8-258DFF8141A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B95052-4425-4BC6-A814-ECAE079972F6}" type="sibTrans" cxnId="{074C2CC3-7FE1-4A45-80E8-258DFF8141A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7FBEFCF-E857-4692-94A0-11274D533817}">
      <dgm:prSet custT="1"/>
      <dgm:spPr/>
      <dgm:t>
        <a:bodyPr/>
        <a:lstStyle/>
        <a:p>
          <a:pPr rtl="0"/>
          <a:r>
            <a:rPr lang="zh-TW" altLang="en-US" sz="1200" b="0" i="0" dirty="0">
              <a:latin typeface="微軟正黑體" panose="020B0604030504040204" pitchFamily="34" charset="-120"/>
              <a:ea typeface="微軟正黑體" panose="020B0604030504040204" pitchFamily="34" charset="-120"/>
            </a:rPr>
            <a:t>本社群為跨校社群，由凱旋國小、新生國小、北成國小三校熱愛行動學習的夥伴組成，教師是專業工作者，需持續專業發展以支持學生學習，因此，本社群主要以教師專業發展內涵</a:t>
          </a:r>
          <a:r>
            <a:rPr lang="en-US" altLang="zh-TW" sz="1200" b="0" i="0" dirty="0">
              <a:latin typeface="微軟正黑體" panose="020B0604030504040204" pitchFamily="34" charset="-120"/>
              <a:ea typeface="微軟正黑體" panose="020B0604030504040204" pitchFamily="34" charset="-120"/>
            </a:rPr>
            <a:t>:</a:t>
          </a:r>
          <a:r>
            <a:rPr lang="zh-TW" altLang="en-US" sz="1200" b="0" i="0" dirty="0">
              <a:latin typeface="微軟正黑體" panose="020B0604030504040204" pitchFamily="34" charset="-120"/>
              <a:ea typeface="微軟正黑體" panose="020B0604030504040204" pitchFamily="34" charset="-120"/>
            </a:rPr>
            <a:t>科技內容教學知識</a:t>
          </a:r>
          <a:r>
            <a:rPr lang="en-US" altLang="zh-TW" sz="1200" b="0" i="0" dirty="0">
              <a:latin typeface="微軟正黑體" panose="020B0604030504040204" pitchFamily="34" charset="-120"/>
              <a:ea typeface="微軟正黑體" panose="020B0604030504040204" pitchFamily="34" charset="-120"/>
            </a:rPr>
            <a:t>(TPACK)</a:t>
          </a:r>
          <a:r>
            <a:rPr lang="zh-TW" altLang="en-US" sz="1200" b="0" i="0" dirty="0">
              <a:latin typeface="微軟正黑體" panose="020B0604030504040204" pitchFamily="34" charset="-120"/>
              <a:ea typeface="微軟正黑體" panose="020B0604030504040204" pitchFamily="34" charset="-120"/>
            </a:rPr>
            <a:t>為基礎，共同探究行動載具在教學上的應用，並透過社群的聚會分享交流教學實務，不斷與時俱進，希望能精進課程設計、教學策略與學習評量，進而提升學生學習成效。</a:t>
          </a:r>
          <a:endParaRPr lang="zh-TW" altLang="en-US" sz="1200" dirty="0">
            <a:latin typeface="微軟正黑體" panose="020B0604030504040204" pitchFamily="34" charset="-120"/>
            <a:ea typeface="微軟正黑體" panose="020B0604030504040204" pitchFamily="34" charset="-120"/>
          </a:endParaRPr>
        </a:p>
      </dgm:t>
    </dgm:pt>
    <dgm:pt modelId="{894A3FC7-293D-4FCB-A573-7329160C6C73}" type="parTrans" cxnId="{8ACE7737-0E00-4920-A8DC-C5B42DC5B93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A80ACDB-9757-41A9-957A-49376CE4F7D3}" type="sibTrans" cxnId="{8ACE7737-0E00-4920-A8DC-C5B42DC5B93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99F90F6-2FDB-4C5D-A597-CE4078971542}" type="pres">
      <dgm:prSet presAssocID="{0FA81A38-1673-497F-95E7-A3DA9BEB9FBE}" presName="diagram" presStyleCnt="0">
        <dgm:presLayoutVars>
          <dgm:dir/>
          <dgm:animLvl val="lvl"/>
          <dgm:resizeHandles val="exact"/>
        </dgm:presLayoutVars>
      </dgm:prSet>
      <dgm:spPr/>
      <dgm:t>
        <a:bodyPr/>
        <a:lstStyle/>
        <a:p>
          <a:endParaRPr lang="zh-TW" altLang="en-US"/>
        </a:p>
      </dgm:t>
    </dgm:pt>
    <dgm:pt modelId="{ADC387D7-05CF-4F60-8E7D-C0604BBA9E79}" type="pres">
      <dgm:prSet presAssocID="{DA05EA6D-7D1F-4061-A064-41FCDD3DDCC9}" presName="compNode" presStyleCnt="0"/>
      <dgm:spPr/>
    </dgm:pt>
    <dgm:pt modelId="{C7D43195-ADA3-42D4-9CAF-8E583DDC51C6}" type="pres">
      <dgm:prSet presAssocID="{DA05EA6D-7D1F-4061-A064-41FCDD3DDCC9}" presName="childRect" presStyleLbl="bgAcc1" presStyleIdx="0" presStyleCnt="1" custScaleX="467055" custScaleY="128849">
        <dgm:presLayoutVars>
          <dgm:bulletEnabled val="1"/>
        </dgm:presLayoutVars>
      </dgm:prSet>
      <dgm:spPr/>
      <dgm:t>
        <a:bodyPr/>
        <a:lstStyle/>
        <a:p>
          <a:endParaRPr lang="zh-TW" altLang="en-US"/>
        </a:p>
      </dgm:t>
    </dgm:pt>
    <dgm:pt modelId="{9CD90146-C647-4A05-A4E0-434EF56F1674}" type="pres">
      <dgm:prSet presAssocID="{DA05EA6D-7D1F-4061-A064-41FCDD3DDCC9}" presName="parentText" presStyleLbl="node1" presStyleIdx="0" presStyleCnt="0">
        <dgm:presLayoutVars>
          <dgm:chMax val="0"/>
          <dgm:bulletEnabled val="1"/>
        </dgm:presLayoutVars>
      </dgm:prSet>
      <dgm:spPr/>
      <dgm:t>
        <a:bodyPr/>
        <a:lstStyle/>
        <a:p>
          <a:endParaRPr lang="zh-TW" altLang="en-US"/>
        </a:p>
      </dgm:t>
    </dgm:pt>
    <dgm:pt modelId="{86F61C77-6E0E-4C4B-8FED-738FE1C928EE}" type="pres">
      <dgm:prSet presAssocID="{DA05EA6D-7D1F-4061-A064-41FCDD3DDCC9}" presName="parentRect" presStyleLbl="alignNode1" presStyleIdx="0" presStyleCnt="1" custScaleX="468892" custLinFactNeighborX="-378" custLinFactNeighborY="21851"/>
      <dgm:spPr/>
      <dgm:t>
        <a:bodyPr/>
        <a:lstStyle/>
        <a:p>
          <a:endParaRPr lang="zh-TW" altLang="en-US"/>
        </a:p>
      </dgm:t>
    </dgm:pt>
    <dgm:pt modelId="{FBF0437E-67B0-49DA-8084-FEBFC053DA11}" type="pres">
      <dgm:prSet presAssocID="{DA05EA6D-7D1F-4061-A064-41FCDD3DDCC9}" presName="adorn" presStyleLbl="fgAccFollowNode1" presStyleIdx="0" presStyleCnt="1" custLinFactX="100000" custLinFactNeighborX="176453" custLinFactNeighborY="1327"/>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Lst>
  <dgm:cxnLst>
    <dgm:cxn modelId="{8ACE7737-0E00-4920-A8DC-C5B42DC5B93B}" srcId="{E92C9C20-AD0D-4125-85B2-09FB87DCB948}" destId="{37FBEFCF-E857-4692-94A0-11274D533817}" srcOrd="0" destOrd="0" parTransId="{894A3FC7-293D-4FCB-A573-7329160C6C73}" sibTransId="{4A80ACDB-9757-41A9-957A-49376CE4F7D3}"/>
    <dgm:cxn modelId="{AE525B06-754F-4074-9E18-69596750D59C}" type="presOf" srcId="{0FA81A38-1673-497F-95E7-A3DA9BEB9FBE}" destId="{599F90F6-2FDB-4C5D-A597-CE4078971542}" srcOrd="0" destOrd="0" presId="urn:microsoft.com/office/officeart/2005/8/layout/bList2"/>
    <dgm:cxn modelId="{424BF870-5E4F-4E92-B27F-A73DB09DC02A}" srcId="{0FA81A38-1673-497F-95E7-A3DA9BEB9FBE}" destId="{DA05EA6D-7D1F-4061-A064-41FCDD3DDCC9}" srcOrd="0" destOrd="0" parTransId="{CACFFCA2-5531-4B2F-8697-A528C088CB72}" sibTransId="{7AF82328-8B7D-41AA-989D-7691AEB427B9}"/>
    <dgm:cxn modelId="{B9872966-5D23-4D79-A3F5-6656FE8C46AC}" type="presOf" srcId="{E92C9C20-AD0D-4125-85B2-09FB87DCB948}" destId="{C7D43195-ADA3-42D4-9CAF-8E583DDC51C6}" srcOrd="0" destOrd="0" presId="urn:microsoft.com/office/officeart/2005/8/layout/bList2"/>
    <dgm:cxn modelId="{CCED5520-D577-4918-BAAB-9E453AB7D234}" type="presOf" srcId="{37FBEFCF-E857-4692-94A0-11274D533817}" destId="{C7D43195-ADA3-42D4-9CAF-8E583DDC51C6}" srcOrd="0" destOrd="1" presId="urn:microsoft.com/office/officeart/2005/8/layout/bList2"/>
    <dgm:cxn modelId="{074C2CC3-7FE1-4A45-80E8-258DFF8141AA}" srcId="{DA05EA6D-7D1F-4061-A064-41FCDD3DDCC9}" destId="{E92C9C20-AD0D-4125-85B2-09FB87DCB948}" srcOrd="0" destOrd="0" parTransId="{C06877A5-6F07-434B-BDC2-21697FE31225}" sibTransId="{B8B95052-4425-4BC6-A814-ECAE079972F6}"/>
    <dgm:cxn modelId="{B98C3460-79D1-4190-929C-FF57EC67B702}" type="presOf" srcId="{DA05EA6D-7D1F-4061-A064-41FCDD3DDCC9}" destId="{9CD90146-C647-4A05-A4E0-434EF56F1674}" srcOrd="0" destOrd="0" presId="urn:microsoft.com/office/officeart/2005/8/layout/bList2"/>
    <dgm:cxn modelId="{072B56F8-777C-4B3E-BF7B-73BF5DAAADB1}" type="presOf" srcId="{DA05EA6D-7D1F-4061-A064-41FCDD3DDCC9}" destId="{86F61C77-6E0E-4C4B-8FED-738FE1C928EE}" srcOrd="1" destOrd="0" presId="urn:microsoft.com/office/officeart/2005/8/layout/bList2"/>
    <dgm:cxn modelId="{E8A6F118-DE19-446F-BC08-B2AECEFF133B}" type="presParOf" srcId="{599F90F6-2FDB-4C5D-A597-CE4078971542}" destId="{ADC387D7-05CF-4F60-8E7D-C0604BBA9E79}" srcOrd="0" destOrd="0" presId="urn:microsoft.com/office/officeart/2005/8/layout/bList2"/>
    <dgm:cxn modelId="{8B8F0E27-7EB0-4FB9-8A6D-C4C0C7281174}" type="presParOf" srcId="{ADC387D7-05CF-4F60-8E7D-C0604BBA9E79}" destId="{C7D43195-ADA3-42D4-9CAF-8E583DDC51C6}" srcOrd="0" destOrd="0" presId="urn:microsoft.com/office/officeart/2005/8/layout/bList2"/>
    <dgm:cxn modelId="{0B4349F5-AE90-4ECB-8592-3D991769495C}" type="presParOf" srcId="{ADC387D7-05CF-4F60-8E7D-C0604BBA9E79}" destId="{9CD90146-C647-4A05-A4E0-434EF56F1674}" srcOrd="1" destOrd="0" presId="urn:microsoft.com/office/officeart/2005/8/layout/bList2"/>
    <dgm:cxn modelId="{C4C5C13C-0CAA-4E5D-852E-3CBAA037F983}" type="presParOf" srcId="{ADC387D7-05CF-4F60-8E7D-C0604BBA9E79}" destId="{86F61C77-6E0E-4C4B-8FED-738FE1C928EE}" srcOrd="2" destOrd="0" presId="urn:microsoft.com/office/officeart/2005/8/layout/bList2"/>
    <dgm:cxn modelId="{E7829A68-0CE2-48F4-95E0-7B372491E2E3}" type="presParOf" srcId="{ADC387D7-05CF-4F60-8E7D-C0604BBA9E79}" destId="{FBF0437E-67B0-49DA-8084-FEBFC053DA11}"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CE993CC-D3CC-4803-B531-37EEBE75E4D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zh-TW" altLang="en-US"/>
        </a:p>
      </dgm:t>
    </dgm:pt>
    <dgm:pt modelId="{5364789E-6D3D-4DD5-9B80-0CDA9777C20C}">
      <dgm:prSet/>
      <dgm:spPr/>
      <dgm:t>
        <a:bodyPr/>
        <a:lstStyle/>
        <a:p>
          <a:pPr rtl="0"/>
          <a:r>
            <a:rPr lang="zh-TW" altLang="en-US" b="1" dirty="0">
              <a:latin typeface="微軟正黑體" panose="020B0604030504040204" pitchFamily="34" charset="-120"/>
              <a:ea typeface="微軟正黑體" panose="020B0604030504040204" pitchFamily="34" charset="-120"/>
            </a:rPr>
            <a:t>共同參與相關輔導訪視協作</a:t>
          </a:r>
          <a:endParaRPr lang="zh-TW" b="1" dirty="0">
            <a:latin typeface="微軟正黑體" panose="020B0604030504040204" pitchFamily="34" charset="-120"/>
            <a:ea typeface="微軟正黑體" panose="020B0604030504040204" pitchFamily="34" charset="-120"/>
          </a:endParaRPr>
        </a:p>
      </dgm:t>
    </dgm:pt>
    <dgm:pt modelId="{E37C39EA-7726-4CD1-899E-B2F896DDDFE3}" type="parTrans" cxnId="{D7B3D813-19DD-4B3A-AB5A-F12BF2AD308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707A477-20B6-4850-A027-C4FA02259122}" type="sibTrans" cxnId="{D7B3D813-19DD-4B3A-AB5A-F12BF2AD308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0BB747F-1C26-4B53-9B1A-CC6DB0B0EE6F}">
      <dgm:prSet/>
      <dgm:spPr/>
      <dgm:t>
        <a:bodyPr/>
        <a:lstStyle/>
        <a:p>
          <a:pPr rtl="0"/>
          <a:r>
            <a:rPr lang="zh-TW" b="0" i="0" dirty="0">
              <a:latin typeface="微軟正黑體" panose="020B0604030504040204" pitchFamily="34" charset="-120"/>
              <a:ea typeface="微軟正黑體" panose="020B0604030504040204" pitchFamily="34" charset="-120"/>
            </a:rPr>
            <a:t>安排地方輔導群</a:t>
          </a:r>
          <a:r>
            <a:rPr lang="zh-TW" altLang="en-US" b="0" i="0" dirty="0">
              <a:latin typeface="微軟正黑體" panose="020B0604030504040204" pitchFamily="34" charset="-120"/>
              <a:ea typeface="微軟正黑體" panose="020B0604030504040204" pitchFamily="34" charset="-120"/>
            </a:rPr>
            <a:t>及國教輔導團</a:t>
          </a:r>
          <a:r>
            <a:rPr lang="zh-TW" b="0" i="0" dirty="0">
              <a:latin typeface="微軟正黑體" panose="020B0604030504040204" pitchFamily="34" charset="-120"/>
              <a:ea typeface="微軟正黑體" panose="020B0604030504040204" pitchFamily="34" charset="-120"/>
            </a:rPr>
            <a:t>輔導員，</a:t>
          </a:r>
          <a:r>
            <a:rPr lang="zh-TW" altLang="en-US" b="0" i="0" dirty="0">
              <a:latin typeface="微軟正黑體" panose="020B0604030504040204" pitchFamily="34" charset="-120"/>
              <a:ea typeface="微軟正黑體" panose="020B0604030504040204" pitchFamily="34" charset="-120"/>
            </a:rPr>
            <a:t>配合課程與教學正常化輔導訪視</a:t>
          </a:r>
          <a:r>
            <a:rPr lang="zh-TW" b="0" i="0" dirty="0">
              <a:latin typeface="微軟正黑體" panose="020B0604030504040204" pitchFamily="34" charset="-120"/>
              <a:ea typeface="微軟正黑體" panose="020B0604030504040204" pitchFamily="34" charset="-120"/>
            </a:rPr>
            <a:t>及輔導員專長到校</a:t>
          </a:r>
          <a:r>
            <a:rPr lang="zh-TW" altLang="en-US" b="0" i="0" dirty="0">
              <a:latin typeface="微軟正黑體" panose="020B0604030504040204" pitchFamily="34" charset="-120"/>
              <a:ea typeface="微軟正黑體" panose="020B0604030504040204" pitchFamily="34" charset="-120"/>
            </a:rPr>
            <a:t>入班參與備觀議課協作</a:t>
          </a:r>
          <a:r>
            <a:rPr lang="zh-TW" b="0" i="0" dirty="0">
              <a:latin typeface="微軟正黑體" panose="020B0604030504040204" pitchFamily="34" charset="-120"/>
              <a:ea typeface="微軟正黑體" panose="020B0604030504040204" pitchFamily="34" charset="-120"/>
            </a:rPr>
            <a:t>。</a:t>
          </a:r>
          <a:endParaRPr lang="zh-TW" dirty="0">
            <a:latin typeface="微軟正黑體" panose="020B0604030504040204" pitchFamily="34" charset="-120"/>
            <a:ea typeface="微軟正黑體" panose="020B0604030504040204" pitchFamily="34" charset="-120"/>
          </a:endParaRPr>
        </a:p>
      </dgm:t>
    </dgm:pt>
    <dgm:pt modelId="{8B318EAD-9C8F-4BCE-AC54-84ED176FE688}" type="parTrans" cxnId="{127D154E-B50F-48E2-BE40-342AEB330E5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0DC3E70-F9EF-499B-9F85-2C481E04319A}" type="sibTrans" cxnId="{127D154E-B50F-48E2-BE40-342AEB330E5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B14AD58-B6F7-48B3-A845-961EE98A7436}" type="pres">
      <dgm:prSet presAssocID="{FCE993CC-D3CC-4803-B531-37EEBE75E4DF}" presName="linear" presStyleCnt="0">
        <dgm:presLayoutVars>
          <dgm:animLvl val="lvl"/>
          <dgm:resizeHandles val="exact"/>
        </dgm:presLayoutVars>
      </dgm:prSet>
      <dgm:spPr/>
      <dgm:t>
        <a:bodyPr/>
        <a:lstStyle/>
        <a:p>
          <a:endParaRPr lang="zh-TW" altLang="en-US"/>
        </a:p>
      </dgm:t>
    </dgm:pt>
    <dgm:pt modelId="{F78A3F88-C8EF-4098-A8E5-5761C9F8C26D}" type="pres">
      <dgm:prSet presAssocID="{5364789E-6D3D-4DD5-9B80-0CDA9777C20C}" presName="parentText" presStyleLbl="node1" presStyleIdx="0" presStyleCnt="1">
        <dgm:presLayoutVars>
          <dgm:chMax val="0"/>
          <dgm:bulletEnabled val="1"/>
        </dgm:presLayoutVars>
      </dgm:prSet>
      <dgm:spPr/>
      <dgm:t>
        <a:bodyPr/>
        <a:lstStyle/>
        <a:p>
          <a:endParaRPr lang="zh-TW" altLang="en-US"/>
        </a:p>
      </dgm:t>
    </dgm:pt>
    <dgm:pt modelId="{18FC26F3-C9AA-47C9-8C4C-9AD70FB19077}" type="pres">
      <dgm:prSet presAssocID="{5364789E-6D3D-4DD5-9B80-0CDA9777C20C}" presName="childText" presStyleLbl="revTx" presStyleIdx="0" presStyleCnt="1">
        <dgm:presLayoutVars>
          <dgm:bulletEnabled val="1"/>
        </dgm:presLayoutVars>
      </dgm:prSet>
      <dgm:spPr/>
      <dgm:t>
        <a:bodyPr/>
        <a:lstStyle/>
        <a:p>
          <a:endParaRPr lang="zh-TW" altLang="en-US"/>
        </a:p>
      </dgm:t>
    </dgm:pt>
  </dgm:ptLst>
  <dgm:cxnLst>
    <dgm:cxn modelId="{D7B3D813-19DD-4B3A-AB5A-F12BF2AD3087}" srcId="{FCE993CC-D3CC-4803-B531-37EEBE75E4DF}" destId="{5364789E-6D3D-4DD5-9B80-0CDA9777C20C}" srcOrd="0" destOrd="0" parTransId="{E37C39EA-7726-4CD1-899E-B2F896DDDFE3}" sibTransId="{A707A477-20B6-4850-A027-C4FA02259122}"/>
    <dgm:cxn modelId="{127D154E-B50F-48E2-BE40-342AEB330E58}" srcId="{5364789E-6D3D-4DD5-9B80-0CDA9777C20C}" destId="{20BB747F-1C26-4B53-9B1A-CC6DB0B0EE6F}" srcOrd="0" destOrd="0" parTransId="{8B318EAD-9C8F-4BCE-AC54-84ED176FE688}" sibTransId="{50DC3E70-F9EF-499B-9F85-2C481E04319A}"/>
    <dgm:cxn modelId="{F2DC989B-15F3-4342-AAC4-3FC9593E0EA0}" type="presOf" srcId="{5364789E-6D3D-4DD5-9B80-0CDA9777C20C}" destId="{F78A3F88-C8EF-4098-A8E5-5761C9F8C26D}" srcOrd="0" destOrd="0" presId="urn:microsoft.com/office/officeart/2005/8/layout/vList2"/>
    <dgm:cxn modelId="{F96E0647-D03B-4518-8FE9-69B8229AC584}" type="presOf" srcId="{FCE993CC-D3CC-4803-B531-37EEBE75E4DF}" destId="{9B14AD58-B6F7-48B3-A845-961EE98A7436}" srcOrd="0" destOrd="0" presId="urn:microsoft.com/office/officeart/2005/8/layout/vList2"/>
    <dgm:cxn modelId="{6EA3C32A-3D4B-4F89-85B9-6D6347BE64C4}" type="presOf" srcId="{20BB747F-1C26-4B53-9B1A-CC6DB0B0EE6F}" destId="{18FC26F3-C9AA-47C9-8C4C-9AD70FB19077}" srcOrd="0" destOrd="0" presId="urn:microsoft.com/office/officeart/2005/8/layout/vList2"/>
    <dgm:cxn modelId="{ED44E591-3D98-4C50-8D41-5DFE23FCFF0D}" type="presParOf" srcId="{9B14AD58-B6F7-48B3-A845-961EE98A7436}" destId="{F78A3F88-C8EF-4098-A8E5-5761C9F8C26D}" srcOrd="0" destOrd="0" presId="urn:microsoft.com/office/officeart/2005/8/layout/vList2"/>
    <dgm:cxn modelId="{5EE6B43F-1F3A-44A4-B8EF-521F65C56ACF}" type="presParOf" srcId="{9B14AD58-B6F7-48B3-A845-961EE98A7436}" destId="{18FC26F3-C9AA-47C9-8C4C-9AD70FB1907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00E4E8-795A-47A2-A76C-F8C5792F4C98}"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zh-TW" altLang="en-US"/>
        </a:p>
      </dgm:t>
    </dgm:pt>
    <dgm:pt modelId="{FE790EF6-364C-4722-A341-B3ED60DE7F15}">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地方輔導群</a:t>
          </a:r>
        </a:p>
      </dgm:t>
    </dgm:pt>
    <dgm:pt modelId="{301ABE1F-6EC7-4406-95B2-AE68F8FE8A33}" type="parTrans" cxnId="{7E758D02-8CC6-4D12-818F-BD3271811100}">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23F17700-1F07-4251-ADF7-AD53E6470DC0}" type="sibTrans" cxnId="{7E758D02-8CC6-4D12-818F-BD3271811100}">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081A543A-BE6B-4C08-BAE1-590B924EA01F}">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國教輔導團</a:t>
          </a:r>
        </a:p>
      </dgm:t>
    </dgm:pt>
    <dgm:pt modelId="{63A05F97-8D63-49D4-97A4-6E396D3F8DE0}" type="parTrans" cxnId="{56FA4DBD-4633-44A8-AA9A-90AAB69B7785}">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085EC823-6F4C-4E3C-80FA-9B5129EE2A85}" type="sibTrans" cxnId="{56FA4DBD-4633-44A8-AA9A-90AAB69B7785}">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A249E0E2-C4DA-46A4-87A6-44EAE69EB051}">
      <dgm:prSet phldrT="[文字]" custT="1"/>
      <dgm:spPr/>
      <dgm:t>
        <a:bodyPr/>
        <a:lstStyle/>
        <a:p>
          <a:r>
            <a:rPr lang="zh-TW" altLang="en-US" sz="1600" dirty="0">
              <a:solidFill>
                <a:srgbClr val="FF0000"/>
              </a:solidFill>
              <a:latin typeface="微軟正黑體" panose="020B0604030504040204" pitchFamily="34" charset="-120"/>
              <a:ea typeface="微軟正黑體" panose="020B0604030504040204" pitchFamily="34" charset="-120"/>
            </a:rPr>
            <a:t>國民教育輔導體系</a:t>
          </a:r>
        </a:p>
      </dgm:t>
    </dgm:pt>
    <dgm:pt modelId="{CBA57609-4926-409A-8E0F-4085019FD837}" type="parTrans" cxnId="{B3A6C3A5-4854-4D05-BB2B-FF5A1AD36A9C}">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E6E03067-0058-47CF-97F7-EEBE48908746}" type="sibTrans" cxnId="{B3A6C3A5-4854-4D05-BB2B-FF5A1AD36A9C}">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D8A203B0-A1C2-4208-8BAE-D7A6E1BE9310}">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其他專案計畫</a:t>
          </a:r>
        </a:p>
      </dgm:t>
    </dgm:pt>
    <dgm:pt modelId="{4EF43ADA-528F-4372-B678-54C6BCDBFDCC}" type="parTrans" cxnId="{42FF57CD-50F5-4132-B886-2A3D3DCBF24B}">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83D916F9-47B7-46A4-9BDF-1E691E6B9868}" type="sibTrans" cxnId="{42FF57CD-50F5-4132-B886-2A3D3DCBF24B}">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CA3B1E49-BA43-461F-987D-CBF4D30D04FE}" type="pres">
      <dgm:prSet presAssocID="{0D00E4E8-795A-47A2-A76C-F8C5792F4C98}" presName="Name0" presStyleCnt="0">
        <dgm:presLayoutVars>
          <dgm:chMax val="4"/>
          <dgm:resizeHandles val="exact"/>
        </dgm:presLayoutVars>
      </dgm:prSet>
      <dgm:spPr/>
      <dgm:t>
        <a:bodyPr/>
        <a:lstStyle/>
        <a:p>
          <a:endParaRPr lang="zh-TW" altLang="en-US"/>
        </a:p>
      </dgm:t>
    </dgm:pt>
    <dgm:pt modelId="{3A32D26D-8AA4-4714-A6A7-1AD984C4EFE0}" type="pres">
      <dgm:prSet presAssocID="{0D00E4E8-795A-47A2-A76C-F8C5792F4C98}" presName="ellipse" presStyleLbl="trBgShp" presStyleIdx="0" presStyleCnt="1"/>
      <dgm:spPr/>
    </dgm:pt>
    <dgm:pt modelId="{65585296-E85C-42AD-852C-30CCB2DF3DC3}" type="pres">
      <dgm:prSet presAssocID="{0D00E4E8-795A-47A2-A76C-F8C5792F4C98}" presName="arrow1" presStyleLbl="fgShp" presStyleIdx="0" presStyleCnt="1" custAng="14965592" custLinFactX="100000" custLinFactY="-300000" custLinFactNeighborX="147554" custLinFactNeighborY="-333423"/>
      <dgm:spPr/>
    </dgm:pt>
    <dgm:pt modelId="{F9AB7BC3-C6CC-4996-BE8F-D2CD41205BB0}" type="pres">
      <dgm:prSet presAssocID="{0D00E4E8-795A-47A2-A76C-F8C5792F4C98}" presName="rectangle" presStyleLbl="revTx" presStyleIdx="0" presStyleCnt="1" custScaleX="65072" custLinFactY="-63333" custLinFactNeighborX="53766" custLinFactNeighborY="-100000">
        <dgm:presLayoutVars>
          <dgm:bulletEnabled val="1"/>
        </dgm:presLayoutVars>
      </dgm:prSet>
      <dgm:spPr/>
      <dgm:t>
        <a:bodyPr/>
        <a:lstStyle/>
        <a:p>
          <a:endParaRPr lang="zh-TW" altLang="en-US"/>
        </a:p>
      </dgm:t>
    </dgm:pt>
    <dgm:pt modelId="{F13E7913-E7CD-49F1-AA65-5870A279DAEC}" type="pres">
      <dgm:prSet presAssocID="{081A543A-BE6B-4C08-BAE1-590B924EA01F}" presName="item1" presStyleLbl="node1" presStyleIdx="0" presStyleCnt="3">
        <dgm:presLayoutVars>
          <dgm:bulletEnabled val="1"/>
        </dgm:presLayoutVars>
      </dgm:prSet>
      <dgm:spPr/>
      <dgm:t>
        <a:bodyPr/>
        <a:lstStyle/>
        <a:p>
          <a:endParaRPr lang="zh-TW" altLang="en-US"/>
        </a:p>
      </dgm:t>
    </dgm:pt>
    <dgm:pt modelId="{27D162A0-DAE8-4E5C-AF83-2F7397B8734B}" type="pres">
      <dgm:prSet presAssocID="{D8A203B0-A1C2-4208-8BAE-D7A6E1BE9310}" presName="item2" presStyleLbl="node1" presStyleIdx="1" presStyleCnt="3">
        <dgm:presLayoutVars>
          <dgm:bulletEnabled val="1"/>
        </dgm:presLayoutVars>
      </dgm:prSet>
      <dgm:spPr/>
      <dgm:t>
        <a:bodyPr/>
        <a:lstStyle/>
        <a:p>
          <a:endParaRPr lang="zh-TW" altLang="en-US"/>
        </a:p>
      </dgm:t>
    </dgm:pt>
    <dgm:pt modelId="{22369084-3743-41AA-9900-98F4623BAC7F}" type="pres">
      <dgm:prSet presAssocID="{A249E0E2-C4DA-46A4-87A6-44EAE69EB051}" presName="item3" presStyleLbl="node1" presStyleIdx="2" presStyleCnt="3">
        <dgm:presLayoutVars>
          <dgm:bulletEnabled val="1"/>
        </dgm:presLayoutVars>
      </dgm:prSet>
      <dgm:spPr/>
      <dgm:t>
        <a:bodyPr/>
        <a:lstStyle/>
        <a:p>
          <a:endParaRPr lang="zh-TW" altLang="en-US"/>
        </a:p>
      </dgm:t>
    </dgm:pt>
    <dgm:pt modelId="{99828E06-1214-4F0D-85EC-9D8B91717A87}" type="pres">
      <dgm:prSet presAssocID="{0D00E4E8-795A-47A2-A76C-F8C5792F4C98}" presName="funnel" presStyleLbl="trAlignAcc1" presStyleIdx="0" presStyleCnt="1" custAng="14109247" custLinFactNeighborY="-1211"/>
      <dgm:spPr/>
    </dgm:pt>
  </dgm:ptLst>
  <dgm:cxnLst>
    <dgm:cxn modelId="{7A6B4AD8-B87F-49B1-8048-CE8621315667}" type="presOf" srcId="{0D00E4E8-795A-47A2-A76C-F8C5792F4C98}" destId="{CA3B1E49-BA43-461F-987D-CBF4D30D04FE}" srcOrd="0" destOrd="0" presId="urn:microsoft.com/office/officeart/2005/8/layout/funnel1"/>
    <dgm:cxn modelId="{56FA4DBD-4633-44A8-AA9A-90AAB69B7785}" srcId="{0D00E4E8-795A-47A2-A76C-F8C5792F4C98}" destId="{081A543A-BE6B-4C08-BAE1-590B924EA01F}" srcOrd="1" destOrd="0" parTransId="{63A05F97-8D63-49D4-97A4-6E396D3F8DE0}" sibTransId="{085EC823-6F4C-4E3C-80FA-9B5129EE2A85}"/>
    <dgm:cxn modelId="{42FF57CD-50F5-4132-B886-2A3D3DCBF24B}" srcId="{0D00E4E8-795A-47A2-A76C-F8C5792F4C98}" destId="{D8A203B0-A1C2-4208-8BAE-D7A6E1BE9310}" srcOrd="2" destOrd="0" parTransId="{4EF43ADA-528F-4372-B678-54C6BCDBFDCC}" sibTransId="{83D916F9-47B7-46A4-9BDF-1E691E6B9868}"/>
    <dgm:cxn modelId="{0DC4984E-BCDD-44EA-BE29-2E6CEE42CCF6}" type="presOf" srcId="{FE790EF6-364C-4722-A341-B3ED60DE7F15}" destId="{22369084-3743-41AA-9900-98F4623BAC7F}" srcOrd="0" destOrd="0" presId="urn:microsoft.com/office/officeart/2005/8/layout/funnel1"/>
    <dgm:cxn modelId="{7E758D02-8CC6-4D12-818F-BD3271811100}" srcId="{0D00E4E8-795A-47A2-A76C-F8C5792F4C98}" destId="{FE790EF6-364C-4722-A341-B3ED60DE7F15}" srcOrd="0" destOrd="0" parTransId="{301ABE1F-6EC7-4406-95B2-AE68F8FE8A33}" sibTransId="{23F17700-1F07-4251-ADF7-AD53E6470DC0}"/>
    <dgm:cxn modelId="{1A8BF2DB-E23D-40B2-AC5F-17D00E9C13B6}" type="presOf" srcId="{D8A203B0-A1C2-4208-8BAE-D7A6E1BE9310}" destId="{F13E7913-E7CD-49F1-AA65-5870A279DAEC}" srcOrd="0" destOrd="0" presId="urn:microsoft.com/office/officeart/2005/8/layout/funnel1"/>
    <dgm:cxn modelId="{B3A6C3A5-4854-4D05-BB2B-FF5A1AD36A9C}" srcId="{0D00E4E8-795A-47A2-A76C-F8C5792F4C98}" destId="{A249E0E2-C4DA-46A4-87A6-44EAE69EB051}" srcOrd="3" destOrd="0" parTransId="{CBA57609-4926-409A-8E0F-4085019FD837}" sibTransId="{E6E03067-0058-47CF-97F7-EEBE48908746}"/>
    <dgm:cxn modelId="{D4821E6D-1BB7-4936-AAC9-EF714BD39DD2}" type="presOf" srcId="{A249E0E2-C4DA-46A4-87A6-44EAE69EB051}" destId="{F9AB7BC3-C6CC-4996-BE8F-D2CD41205BB0}" srcOrd="0" destOrd="0" presId="urn:microsoft.com/office/officeart/2005/8/layout/funnel1"/>
    <dgm:cxn modelId="{C5E19F10-855B-4613-A709-9A23271D12B7}" type="presOf" srcId="{081A543A-BE6B-4C08-BAE1-590B924EA01F}" destId="{27D162A0-DAE8-4E5C-AF83-2F7397B8734B}" srcOrd="0" destOrd="0" presId="urn:microsoft.com/office/officeart/2005/8/layout/funnel1"/>
    <dgm:cxn modelId="{8E262013-97B8-4CEC-B6CC-3816FA8B6158}" type="presParOf" srcId="{CA3B1E49-BA43-461F-987D-CBF4D30D04FE}" destId="{3A32D26D-8AA4-4714-A6A7-1AD984C4EFE0}" srcOrd="0" destOrd="0" presId="urn:microsoft.com/office/officeart/2005/8/layout/funnel1"/>
    <dgm:cxn modelId="{605B7633-EE52-4CCC-93DF-53962A79105F}" type="presParOf" srcId="{CA3B1E49-BA43-461F-987D-CBF4D30D04FE}" destId="{65585296-E85C-42AD-852C-30CCB2DF3DC3}" srcOrd="1" destOrd="0" presId="urn:microsoft.com/office/officeart/2005/8/layout/funnel1"/>
    <dgm:cxn modelId="{B00E0390-272F-4410-90EA-50BA37D88EBF}" type="presParOf" srcId="{CA3B1E49-BA43-461F-987D-CBF4D30D04FE}" destId="{F9AB7BC3-C6CC-4996-BE8F-D2CD41205BB0}" srcOrd="2" destOrd="0" presId="urn:microsoft.com/office/officeart/2005/8/layout/funnel1"/>
    <dgm:cxn modelId="{7104B601-708C-43BB-92D0-8B0F18BE4A75}" type="presParOf" srcId="{CA3B1E49-BA43-461F-987D-CBF4D30D04FE}" destId="{F13E7913-E7CD-49F1-AA65-5870A279DAEC}" srcOrd="3" destOrd="0" presId="urn:microsoft.com/office/officeart/2005/8/layout/funnel1"/>
    <dgm:cxn modelId="{CD4A9A66-06AB-4266-A45B-4A9BA4F88235}" type="presParOf" srcId="{CA3B1E49-BA43-461F-987D-CBF4D30D04FE}" destId="{27D162A0-DAE8-4E5C-AF83-2F7397B8734B}" srcOrd="4" destOrd="0" presId="urn:microsoft.com/office/officeart/2005/8/layout/funnel1"/>
    <dgm:cxn modelId="{31D48D03-0BCE-4A46-8C54-1D16298AC461}" type="presParOf" srcId="{CA3B1E49-BA43-461F-987D-CBF4D30D04FE}" destId="{22369084-3743-41AA-9900-98F4623BAC7F}" srcOrd="5" destOrd="0" presId="urn:microsoft.com/office/officeart/2005/8/layout/funnel1"/>
    <dgm:cxn modelId="{D131B2C4-0775-482F-A6D4-EF056E6D6840}" type="presParOf" srcId="{CA3B1E49-BA43-461F-987D-CBF4D30D04FE}" destId="{99828E06-1214-4F0D-85EC-9D8B91717A87}"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053C2-0A4E-4EAF-A390-76B0312A28D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zh-TW" altLang="en-US"/>
        </a:p>
      </dgm:t>
    </dgm:pt>
    <dgm:pt modelId="{6990A129-059F-4932-83EE-10B2CF605032}">
      <dgm:prSet custT="1"/>
      <dgm:spPr>
        <a:solidFill>
          <a:schemeClr val="bg1">
            <a:lumMod val="65000"/>
          </a:schemeClr>
        </a:solidFill>
      </dgm:spPr>
      <dgm:t>
        <a:bodyPr/>
        <a:lstStyle/>
        <a:p>
          <a:pPr rtl="0"/>
          <a:r>
            <a:rPr lang="zh-TW" altLang="en-US" sz="1000" b="0" i="0" dirty="0">
              <a:latin typeface="微軟正黑體" panose="020B0604030504040204" pitchFamily="34" charset="-120"/>
              <a:ea typeface="微軟正黑體" panose="020B0604030504040204" pitchFamily="34" charset="-120"/>
            </a:rPr>
            <a:t>規劃並引領教師落實十二年國民基本教育課程綱要之精神與內涵。</a:t>
          </a:r>
          <a:endParaRPr lang="zh-TW" altLang="en-US" sz="1000" dirty="0">
            <a:latin typeface="微軟正黑體" panose="020B0604030504040204" pitchFamily="34" charset="-120"/>
            <a:ea typeface="微軟正黑體" panose="020B0604030504040204" pitchFamily="34" charset="-120"/>
          </a:endParaRPr>
        </a:p>
      </dgm:t>
    </dgm:pt>
    <dgm:pt modelId="{5A21ADDB-E9B5-4628-940E-65CB11CAA11E}" type="parTrans" cxnId="{823445C9-AC8C-49AC-B2C5-5EDB89D508D0}">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3A23C508-DEF2-426A-A965-8452A75C629A}" type="sibTrans" cxnId="{823445C9-AC8C-49AC-B2C5-5EDB89D508D0}">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845E1D3D-2A31-498B-8ED3-3A274900BBA4}">
      <dgm:prSet custT="1"/>
      <dgm:spPr/>
      <dgm:t>
        <a:bodyPr/>
        <a:lstStyle/>
        <a:p>
          <a:pPr rtl="0"/>
          <a:r>
            <a:rPr lang="zh-TW" altLang="en-US" sz="1000" b="0" i="0" dirty="0">
              <a:latin typeface="微軟正黑體" panose="020B0604030504040204" pitchFamily="34" charset="-120"/>
              <a:ea typeface="微軟正黑體" panose="020B0604030504040204" pitchFamily="34" charset="-120"/>
            </a:rPr>
            <a:t>強化並督導學校落實課程發展委員會、教學研究會、學年會議等課程發展與教學精進相關組織之運作，發揮校內推動課程發展與教學實踐之專業功能。</a:t>
          </a:r>
          <a:endParaRPr lang="zh-TW" altLang="en-US" sz="1000" dirty="0">
            <a:latin typeface="微軟正黑體" panose="020B0604030504040204" pitchFamily="34" charset="-120"/>
            <a:ea typeface="微軟正黑體" panose="020B0604030504040204" pitchFamily="34" charset="-120"/>
          </a:endParaRPr>
        </a:p>
      </dgm:t>
    </dgm:pt>
    <dgm:pt modelId="{43BB5C2E-5FE2-4B2D-ABA5-ED6D7183E71A}" type="parTrans" cxnId="{6577DE4D-2800-4A01-90B4-E69EE5D42D30}">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A8D7C1AB-60E8-41EA-93F8-8738BBDBC755}" type="sibTrans" cxnId="{6577DE4D-2800-4A01-90B4-E69EE5D42D30}">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6A582328-DA0A-4206-A28F-BF8BE3087AF5}">
      <dgm:prSet custT="1"/>
      <dgm:spPr/>
      <dgm:t>
        <a:bodyPr/>
        <a:lstStyle/>
        <a:p>
          <a:pPr rtl="0"/>
          <a:r>
            <a:rPr lang="zh-TW" altLang="en-US" sz="1200" b="1" i="0" dirty="0">
              <a:solidFill>
                <a:srgbClr val="FF0000"/>
              </a:solidFill>
              <a:latin typeface="微軟正黑體" panose="020B0604030504040204" pitchFamily="34" charset="-120"/>
              <a:ea typeface="微軟正黑體" panose="020B0604030504040204" pitchFamily="34" charset="-120"/>
            </a:rPr>
            <a:t>辦理課程與教學領導人之增能，及教學輔導教師、專業回饋人員之培訓，提升學習領導素養，落實課程與教學相關計畫之推動。</a:t>
          </a:r>
          <a:endParaRPr lang="zh-TW" altLang="en-US" sz="1200" b="1" dirty="0">
            <a:solidFill>
              <a:srgbClr val="FF0000"/>
            </a:solidFill>
            <a:latin typeface="微軟正黑體" panose="020B0604030504040204" pitchFamily="34" charset="-120"/>
            <a:ea typeface="微軟正黑體" panose="020B0604030504040204" pitchFamily="34" charset="-120"/>
          </a:endParaRPr>
        </a:p>
      </dgm:t>
    </dgm:pt>
    <dgm:pt modelId="{DB6D8856-E02C-4B0C-81AE-AAE6193C120E}" type="parTrans" cxnId="{31FDAA49-6646-454C-BA69-F97A12F653D3}">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51D873B7-393E-4114-9CAA-FF38CC2FE8FC}" type="sibTrans" cxnId="{31FDAA49-6646-454C-BA69-F97A12F653D3}">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A2F4E6C2-55BE-4C04-A420-AF7746935BC0}">
      <dgm:prSet custT="1"/>
      <dgm:spPr/>
      <dgm:t>
        <a:bodyPr/>
        <a:lstStyle/>
        <a:p>
          <a:pPr rtl="0"/>
          <a:r>
            <a:rPr lang="zh-TW" altLang="en-US" sz="1200" b="1" i="0" dirty="0">
              <a:solidFill>
                <a:srgbClr val="FFFF00"/>
              </a:solidFill>
              <a:latin typeface="微軟正黑體" panose="020B0604030504040204" pitchFamily="34" charset="-120"/>
              <a:ea typeface="微軟正黑體" panose="020B0604030504040204" pitchFamily="34" charset="-120"/>
            </a:rPr>
            <a:t>辦理教師增能並支持教師運用專業學習社群運作、共同備課及觀（議）課、學習診斷、有效教學等精進教學策略，落實課堂實踐，提升教學品質。</a:t>
          </a:r>
          <a:endParaRPr lang="zh-TW" altLang="en-US" sz="1200" b="1" dirty="0">
            <a:solidFill>
              <a:srgbClr val="FFFF00"/>
            </a:solidFill>
            <a:latin typeface="微軟正黑體" panose="020B0604030504040204" pitchFamily="34" charset="-120"/>
            <a:ea typeface="微軟正黑體" panose="020B0604030504040204" pitchFamily="34" charset="-120"/>
          </a:endParaRPr>
        </a:p>
      </dgm:t>
    </dgm:pt>
    <dgm:pt modelId="{FDDCE0FC-F015-4319-B109-902BA528E42A}" type="parTrans" cxnId="{E96E0026-2EE4-46E2-A0BA-F7E1157461A5}">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4528874D-599A-4270-99FB-8CFAEC8AD996}" type="sibTrans" cxnId="{E96E0026-2EE4-46E2-A0BA-F7E1157461A5}">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14C99120-E0A3-48BF-8E81-ED61467D094F}">
      <dgm:prSet custT="1"/>
      <dgm:spPr>
        <a:solidFill>
          <a:schemeClr val="bg1">
            <a:lumMod val="65000"/>
          </a:schemeClr>
        </a:solidFill>
      </dgm:spPr>
      <dgm:t>
        <a:bodyPr/>
        <a:lstStyle/>
        <a:p>
          <a:pPr rtl="0"/>
          <a:r>
            <a:rPr lang="zh-TW" altLang="en-US" sz="1000" b="0" i="0" dirty="0">
              <a:latin typeface="微軟正黑體" panose="020B0604030504040204" pitchFamily="34" charset="-120"/>
              <a:ea typeface="微軟正黑體" panose="020B0604030504040204" pitchFamily="34" charset="-120"/>
            </a:rPr>
            <a:t>推動並落實國中小學生多元評量方式，引導學生適性發展與有效學習。</a:t>
          </a:r>
          <a:endParaRPr lang="zh-TW" altLang="en-US" sz="1000" dirty="0">
            <a:latin typeface="微軟正黑體" panose="020B0604030504040204" pitchFamily="34" charset="-120"/>
            <a:ea typeface="微軟正黑體" panose="020B0604030504040204" pitchFamily="34" charset="-120"/>
          </a:endParaRPr>
        </a:p>
      </dgm:t>
    </dgm:pt>
    <dgm:pt modelId="{2DF5ADDE-C90E-4A43-9645-EAA25B39D192}" type="parTrans" cxnId="{56B90DCF-9BC5-4F11-BC09-6BA620ADE0A5}">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40A543E1-2B25-4D4A-8FB3-853EB2FED6B0}" type="sibTrans" cxnId="{56B90DCF-9BC5-4F11-BC09-6BA620ADE0A5}">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D225C5BC-8E15-4DC6-BF21-F404691E3B26}">
      <dgm:prSet custT="1"/>
      <dgm:spPr>
        <a:solidFill>
          <a:schemeClr val="bg1">
            <a:lumMod val="65000"/>
          </a:schemeClr>
        </a:solidFill>
      </dgm:spPr>
      <dgm:t>
        <a:bodyPr/>
        <a:lstStyle/>
        <a:p>
          <a:pPr rtl="0"/>
          <a:r>
            <a:rPr lang="zh-TW" altLang="en-US" sz="1000" b="0" i="0" dirty="0">
              <a:latin typeface="微軟正黑體" panose="020B0604030504040204" pitchFamily="34" charset="-120"/>
              <a:ea typeface="微軟正黑體" panose="020B0604030504040204" pitchFamily="34" charset="-120"/>
            </a:rPr>
            <a:t>辦理家長、親師合作等學習成長活動，共同提升學校課程及教學品質。</a:t>
          </a:r>
          <a:endParaRPr lang="zh-TW" altLang="en-US" sz="1000" dirty="0">
            <a:latin typeface="微軟正黑體" panose="020B0604030504040204" pitchFamily="34" charset="-120"/>
            <a:ea typeface="微軟正黑體" panose="020B0604030504040204" pitchFamily="34" charset="-120"/>
          </a:endParaRPr>
        </a:p>
      </dgm:t>
    </dgm:pt>
    <dgm:pt modelId="{E4AC527F-5D3E-431E-A3FC-699853491FAF}" type="parTrans" cxnId="{F84B19FC-D4E4-456D-86C8-4C6DA6DD5AFF}">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70EBC2A4-F2F3-4AB8-A019-2BAA03415E72}" type="sibTrans" cxnId="{F84B19FC-D4E4-456D-86C8-4C6DA6DD5AFF}">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9CA63AD1-4FBD-4938-A8D8-6872309C1E3E}">
      <dgm:prSet custT="1"/>
      <dgm:spPr/>
      <dgm:t>
        <a:bodyPr/>
        <a:lstStyle/>
        <a:p>
          <a:pPr rtl="0"/>
          <a:r>
            <a:rPr lang="zh-TW" altLang="en-US" sz="1000" b="0" i="0" dirty="0">
              <a:latin typeface="微軟正黑體" panose="020B0604030504040204" pitchFamily="34" charset="-120"/>
              <a:ea typeface="微軟正黑體" panose="020B0604030504040204" pitchFamily="34" charset="-120"/>
            </a:rPr>
            <a:t>辦理本部推動教師教學專業與課程品質之其他配合事項。</a:t>
          </a:r>
          <a:endParaRPr lang="zh-TW" altLang="en-US" sz="1000" dirty="0">
            <a:latin typeface="微軟正黑體" panose="020B0604030504040204" pitchFamily="34" charset="-120"/>
            <a:ea typeface="微軟正黑體" panose="020B0604030504040204" pitchFamily="34" charset="-120"/>
          </a:endParaRPr>
        </a:p>
      </dgm:t>
    </dgm:pt>
    <dgm:pt modelId="{782BED1C-6E85-40B2-8979-EB662181AA5F}" type="parTrans" cxnId="{18E9FEEB-A49A-4C4C-AB20-11DC294F0C23}">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E56D1E63-6989-4E78-99AE-CFAF966AFF11}" type="sibTrans" cxnId="{18E9FEEB-A49A-4C4C-AB20-11DC294F0C23}">
      <dgm:prSet/>
      <dgm:spPr/>
      <dgm:t>
        <a:bodyPr/>
        <a:lstStyle/>
        <a:p>
          <a:endParaRPr lang="zh-TW" altLang="en-US" sz="1200">
            <a:latin typeface="微軟正黑體" panose="020B0604030504040204" pitchFamily="34" charset="-120"/>
            <a:ea typeface="微軟正黑體" panose="020B0604030504040204" pitchFamily="34" charset="-120"/>
          </a:endParaRPr>
        </a:p>
      </dgm:t>
    </dgm:pt>
    <dgm:pt modelId="{DFB76714-121A-4940-B542-A3D60CF7A6C3}" type="pres">
      <dgm:prSet presAssocID="{EAC053C2-0A4E-4EAF-A390-76B0312A28D0}" presName="linear" presStyleCnt="0">
        <dgm:presLayoutVars>
          <dgm:animLvl val="lvl"/>
          <dgm:resizeHandles val="exact"/>
        </dgm:presLayoutVars>
      </dgm:prSet>
      <dgm:spPr/>
      <dgm:t>
        <a:bodyPr/>
        <a:lstStyle/>
        <a:p>
          <a:endParaRPr lang="zh-TW" altLang="en-US"/>
        </a:p>
      </dgm:t>
    </dgm:pt>
    <dgm:pt modelId="{70D532FE-775A-4367-B477-BF61EE32C110}" type="pres">
      <dgm:prSet presAssocID="{6990A129-059F-4932-83EE-10B2CF605032}" presName="parentText" presStyleLbl="node1" presStyleIdx="0" presStyleCnt="7" custScaleY="85129">
        <dgm:presLayoutVars>
          <dgm:chMax val="0"/>
          <dgm:bulletEnabled val="1"/>
        </dgm:presLayoutVars>
      </dgm:prSet>
      <dgm:spPr/>
      <dgm:t>
        <a:bodyPr/>
        <a:lstStyle/>
        <a:p>
          <a:endParaRPr lang="zh-TW" altLang="en-US"/>
        </a:p>
      </dgm:t>
    </dgm:pt>
    <dgm:pt modelId="{923BB433-7C4B-4F46-A8C3-378F9C1313F4}" type="pres">
      <dgm:prSet presAssocID="{3A23C508-DEF2-426A-A965-8452A75C629A}" presName="spacer" presStyleCnt="0"/>
      <dgm:spPr/>
    </dgm:pt>
    <dgm:pt modelId="{0B499493-E3A0-4443-AB1B-427BE9ABD3F4}" type="pres">
      <dgm:prSet presAssocID="{845E1D3D-2A31-498B-8ED3-3A274900BBA4}" presName="parentText" presStyleLbl="node1" presStyleIdx="1" presStyleCnt="7">
        <dgm:presLayoutVars>
          <dgm:chMax val="0"/>
          <dgm:bulletEnabled val="1"/>
        </dgm:presLayoutVars>
      </dgm:prSet>
      <dgm:spPr/>
      <dgm:t>
        <a:bodyPr/>
        <a:lstStyle/>
        <a:p>
          <a:endParaRPr lang="zh-TW" altLang="en-US"/>
        </a:p>
      </dgm:t>
    </dgm:pt>
    <dgm:pt modelId="{21455B18-AC31-4BA2-A417-39C4470DF170}" type="pres">
      <dgm:prSet presAssocID="{A8D7C1AB-60E8-41EA-93F8-8738BBDBC755}" presName="spacer" presStyleCnt="0"/>
      <dgm:spPr/>
    </dgm:pt>
    <dgm:pt modelId="{B60D9E54-2E43-4087-A735-52C0146A0086}" type="pres">
      <dgm:prSet presAssocID="{6A582328-DA0A-4206-A28F-BF8BE3087AF5}" presName="parentText" presStyleLbl="node1" presStyleIdx="2" presStyleCnt="7" custScaleY="119619">
        <dgm:presLayoutVars>
          <dgm:chMax val="0"/>
          <dgm:bulletEnabled val="1"/>
        </dgm:presLayoutVars>
      </dgm:prSet>
      <dgm:spPr/>
      <dgm:t>
        <a:bodyPr/>
        <a:lstStyle/>
        <a:p>
          <a:endParaRPr lang="zh-TW" altLang="en-US"/>
        </a:p>
      </dgm:t>
    </dgm:pt>
    <dgm:pt modelId="{4E2D2158-E4C0-483F-ADCE-25D956A910F9}" type="pres">
      <dgm:prSet presAssocID="{51D873B7-393E-4114-9CAA-FF38CC2FE8FC}" presName="spacer" presStyleCnt="0"/>
      <dgm:spPr/>
    </dgm:pt>
    <dgm:pt modelId="{8F607050-0F1B-4315-8F84-97CD97BDB6AC}" type="pres">
      <dgm:prSet presAssocID="{A2F4E6C2-55BE-4C04-A420-AF7746935BC0}" presName="parentText" presStyleLbl="node1" presStyleIdx="3" presStyleCnt="7" custScaleY="127759">
        <dgm:presLayoutVars>
          <dgm:chMax val="0"/>
          <dgm:bulletEnabled val="1"/>
        </dgm:presLayoutVars>
      </dgm:prSet>
      <dgm:spPr/>
      <dgm:t>
        <a:bodyPr/>
        <a:lstStyle/>
        <a:p>
          <a:endParaRPr lang="zh-TW" altLang="en-US"/>
        </a:p>
      </dgm:t>
    </dgm:pt>
    <dgm:pt modelId="{1159F11D-E8EA-4FA9-AB19-1BB312019A02}" type="pres">
      <dgm:prSet presAssocID="{4528874D-599A-4270-99FB-8CFAEC8AD996}" presName="spacer" presStyleCnt="0"/>
      <dgm:spPr/>
    </dgm:pt>
    <dgm:pt modelId="{5CCC6F03-88E0-4216-B100-37673FE7E2DB}" type="pres">
      <dgm:prSet presAssocID="{14C99120-E0A3-48BF-8E81-ED61467D094F}" presName="parentText" presStyleLbl="node1" presStyleIdx="4" presStyleCnt="7" custScaleY="82264">
        <dgm:presLayoutVars>
          <dgm:chMax val="0"/>
          <dgm:bulletEnabled val="1"/>
        </dgm:presLayoutVars>
      </dgm:prSet>
      <dgm:spPr/>
      <dgm:t>
        <a:bodyPr/>
        <a:lstStyle/>
        <a:p>
          <a:endParaRPr lang="zh-TW" altLang="en-US"/>
        </a:p>
      </dgm:t>
    </dgm:pt>
    <dgm:pt modelId="{0FFD5163-E9BB-47CA-A991-DF608777E9F1}" type="pres">
      <dgm:prSet presAssocID="{40A543E1-2B25-4D4A-8FB3-853EB2FED6B0}" presName="spacer" presStyleCnt="0"/>
      <dgm:spPr/>
    </dgm:pt>
    <dgm:pt modelId="{BC0FFE70-96E8-4FEE-BC73-1FAB76E4D64F}" type="pres">
      <dgm:prSet presAssocID="{D225C5BC-8E15-4DC6-BF21-F404691E3B26}" presName="parentText" presStyleLbl="node1" presStyleIdx="5" presStyleCnt="7" custScaleY="69836">
        <dgm:presLayoutVars>
          <dgm:chMax val="0"/>
          <dgm:bulletEnabled val="1"/>
        </dgm:presLayoutVars>
      </dgm:prSet>
      <dgm:spPr/>
      <dgm:t>
        <a:bodyPr/>
        <a:lstStyle/>
        <a:p>
          <a:endParaRPr lang="zh-TW" altLang="en-US"/>
        </a:p>
      </dgm:t>
    </dgm:pt>
    <dgm:pt modelId="{B083DCD4-9197-452E-98E5-75B880F0D178}" type="pres">
      <dgm:prSet presAssocID="{70EBC2A4-F2F3-4AB8-A019-2BAA03415E72}" presName="spacer" presStyleCnt="0"/>
      <dgm:spPr/>
    </dgm:pt>
    <dgm:pt modelId="{A7E81545-99C0-4C43-8001-264205569626}" type="pres">
      <dgm:prSet presAssocID="{9CA63AD1-4FBD-4938-A8D8-6872309C1E3E}" presName="parentText" presStyleLbl="node1" presStyleIdx="6" presStyleCnt="7" custScaleY="76505">
        <dgm:presLayoutVars>
          <dgm:chMax val="0"/>
          <dgm:bulletEnabled val="1"/>
        </dgm:presLayoutVars>
      </dgm:prSet>
      <dgm:spPr/>
      <dgm:t>
        <a:bodyPr/>
        <a:lstStyle/>
        <a:p>
          <a:endParaRPr lang="zh-TW" altLang="en-US"/>
        </a:p>
      </dgm:t>
    </dgm:pt>
  </dgm:ptLst>
  <dgm:cxnLst>
    <dgm:cxn modelId="{D994CEE0-BDC3-4A1C-B896-8E08163F54E9}" type="presOf" srcId="{845E1D3D-2A31-498B-8ED3-3A274900BBA4}" destId="{0B499493-E3A0-4443-AB1B-427BE9ABD3F4}" srcOrd="0" destOrd="0" presId="urn:microsoft.com/office/officeart/2005/8/layout/vList2"/>
    <dgm:cxn modelId="{823445C9-AC8C-49AC-B2C5-5EDB89D508D0}" srcId="{EAC053C2-0A4E-4EAF-A390-76B0312A28D0}" destId="{6990A129-059F-4932-83EE-10B2CF605032}" srcOrd="0" destOrd="0" parTransId="{5A21ADDB-E9B5-4628-940E-65CB11CAA11E}" sibTransId="{3A23C508-DEF2-426A-A965-8452A75C629A}"/>
    <dgm:cxn modelId="{31FDAA49-6646-454C-BA69-F97A12F653D3}" srcId="{EAC053C2-0A4E-4EAF-A390-76B0312A28D0}" destId="{6A582328-DA0A-4206-A28F-BF8BE3087AF5}" srcOrd="2" destOrd="0" parTransId="{DB6D8856-E02C-4B0C-81AE-AAE6193C120E}" sibTransId="{51D873B7-393E-4114-9CAA-FF38CC2FE8FC}"/>
    <dgm:cxn modelId="{B037A8C8-7505-485E-9A81-D09655A62CA8}" type="presOf" srcId="{EAC053C2-0A4E-4EAF-A390-76B0312A28D0}" destId="{DFB76714-121A-4940-B542-A3D60CF7A6C3}" srcOrd="0" destOrd="0" presId="urn:microsoft.com/office/officeart/2005/8/layout/vList2"/>
    <dgm:cxn modelId="{465EDE26-20A2-495D-992D-67E93D82F4BF}" type="presOf" srcId="{6990A129-059F-4932-83EE-10B2CF605032}" destId="{70D532FE-775A-4367-B477-BF61EE32C110}" srcOrd="0" destOrd="0" presId="urn:microsoft.com/office/officeart/2005/8/layout/vList2"/>
    <dgm:cxn modelId="{56B90DCF-9BC5-4F11-BC09-6BA620ADE0A5}" srcId="{EAC053C2-0A4E-4EAF-A390-76B0312A28D0}" destId="{14C99120-E0A3-48BF-8E81-ED61467D094F}" srcOrd="4" destOrd="0" parTransId="{2DF5ADDE-C90E-4A43-9645-EAA25B39D192}" sibTransId="{40A543E1-2B25-4D4A-8FB3-853EB2FED6B0}"/>
    <dgm:cxn modelId="{67E61660-F14D-424B-A43B-2CA4924816C4}" type="presOf" srcId="{A2F4E6C2-55BE-4C04-A420-AF7746935BC0}" destId="{8F607050-0F1B-4315-8F84-97CD97BDB6AC}" srcOrd="0" destOrd="0" presId="urn:microsoft.com/office/officeart/2005/8/layout/vList2"/>
    <dgm:cxn modelId="{F84B19FC-D4E4-456D-86C8-4C6DA6DD5AFF}" srcId="{EAC053C2-0A4E-4EAF-A390-76B0312A28D0}" destId="{D225C5BC-8E15-4DC6-BF21-F404691E3B26}" srcOrd="5" destOrd="0" parTransId="{E4AC527F-5D3E-431E-A3FC-699853491FAF}" sibTransId="{70EBC2A4-F2F3-4AB8-A019-2BAA03415E72}"/>
    <dgm:cxn modelId="{9056A454-E9E7-46A2-9381-5F2AE214863D}" type="presOf" srcId="{14C99120-E0A3-48BF-8E81-ED61467D094F}" destId="{5CCC6F03-88E0-4216-B100-37673FE7E2DB}" srcOrd="0" destOrd="0" presId="urn:microsoft.com/office/officeart/2005/8/layout/vList2"/>
    <dgm:cxn modelId="{02E9066E-D839-4B82-9755-5A09F66333D1}" type="presOf" srcId="{9CA63AD1-4FBD-4938-A8D8-6872309C1E3E}" destId="{A7E81545-99C0-4C43-8001-264205569626}" srcOrd="0" destOrd="0" presId="urn:microsoft.com/office/officeart/2005/8/layout/vList2"/>
    <dgm:cxn modelId="{6577DE4D-2800-4A01-90B4-E69EE5D42D30}" srcId="{EAC053C2-0A4E-4EAF-A390-76B0312A28D0}" destId="{845E1D3D-2A31-498B-8ED3-3A274900BBA4}" srcOrd="1" destOrd="0" parTransId="{43BB5C2E-5FE2-4B2D-ABA5-ED6D7183E71A}" sibTransId="{A8D7C1AB-60E8-41EA-93F8-8738BBDBC755}"/>
    <dgm:cxn modelId="{E96E0026-2EE4-46E2-A0BA-F7E1157461A5}" srcId="{EAC053C2-0A4E-4EAF-A390-76B0312A28D0}" destId="{A2F4E6C2-55BE-4C04-A420-AF7746935BC0}" srcOrd="3" destOrd="0" parTransId="{FDDCE0FC-F015-4319-B109-902BA528E42A}" sibTransId="{4528874D-599A-4270-99FB-8CFAEC8AD996}"/>
    <dgm:cxn modelId="{18E9FEEB-A49A-4C4C-AB20-11DC294F0C23}" srcId="{EAC053C2-0A4E-4EAF-A390-76B0312A28D0}" destId="{9CA63AD1-4FBD-4938-A8D8-6872309C1E3E}" srcOrd="6" destOrd="0" parTransId="{782BED1C-6E85-40B2-8979-EB662181AA5F}" sibTransId="{E56D1E63-6989-4E78-99AE-CFAF966AFF11}"/>
    <dgm:cxn modelId="{820B6B2F-C048-477A-B60B-4DBABD99912B}" type="presOf" srcId="{6A582328-DA0A-4206-A28F-BF8BE3087AF5}" destId="{B60D9E54-2E43-4087-A735-52C0146A0086}" srcOrd="0" destOrd="0" presId="urn:microsoft.com/office/officeart/2005/8/layout/vList2"/>
    <dgm:cxn modelId="{9021D519-39A5-4E68-8B1A-E9BCBB69275C}" type="presOf" srcId="{D225C5BC-8E15-4DC6-BF21-F404691E3B26}" destId="{BC0FFE70-96E8-4FEE-BC73-1FAB76E4D64F}" srcOrd="0" destOrd="0" presId="urn:microsoft.com/office/officeart/2005/8/layout/vList2"/>
    <dgm:cxn modelId="{DB268D50-3FB0-407A-BC46-B79D9B4F2A78}" type="presParOf" srcId="{DFB76714-121A-4940-B542-A3D60CF7A6C3}" destId="{70D532FE-775A-4367-B477-BF61EE32C110}" srcOrd="0" destOrd="0" presId="urn:microsoft.com/office/officeart/2005/8/layout/vList2"/>
    <dgm:cxn modelId="{1162D93F-8CE7-4609-AD13-088D82F5FE5C}" type="presParOf" srcId="{DFB76714-121A-4940-B542-A3D60CF7A6C3}" destId="{923BB433-7C4B-4F46-A8C3-378F9C1313F4}" srcOrd="1" destOrd="0" presId="urn:microsoft.com/office/officeart/2005/8/layout/vList2"/>
    <dgm:cxn modelId="{C06CD31D-6F6F-4FE7-ADC5-C0CB77361699}" type="presParOf" srcId="{DFB76714-121A-4940-B542-A3D60CF7A6C3}" destId="{0B499493-E3A0-4443-AB1B-427BE9ABD3F4}" srcOrd="2" destOrd="0" presId="urn:microsoft.com/office/officeart/2005/8/layout/vList2"/>
    <dgm:cxn modelId="{504C437D-1F30-484E-82AF-7A391E39319D}" type="presParOf" srcId="{DFB76714-121A-4940-B542-A3D60CF7A6C3}" destId="{21455B18-AC31-4BA2-A417-39C4470DF170}" srcOrd="3" destOrd="0" presId="urn:microsoft.com/office/officeart/2005/8/layout/vList2"/>
    <dgm:cxn modelId="{5B634D94-AFB5-4346-836C-B3412F6B4213}" type="presParOf" srcId="{DFB76714-121A-4940-B542-A3D60CF7A6C3}" destId="{B60D9E54-2E43-4087-A735-52C0146A0086}" srcOrd="4" destOrd="0" presId="urn:microsoft.com/office/officeart/2005/8/layout/vList2"/>
    <dgm:cxn modelId="{A7DB782B-64EA-4B3A-B11A-75185C37A26C}" type="presParOf" srcId="{DFB76714-121A-4940-B542-A3D60CF7A6C3}" destId="{4E2D2158-E4C0-483F-ADCE-25D956A910F9}" srcOrd="5" destOrd="0" presId="urn:microsoft.com/office/officeart/2005/8/layout/vList2"/>
    <dgm:cxn modelId="{BDAD76D3-B5AF-4C43-9B22-7A2FFB9535F8}" type="presParOf" srcId="{DFB76714-121A-4940-B542-A3D60CF7A6C3}" destId="{8F607050-0F1B-4315-8F84-97CD97BDB6AC}" srcOrd="6" destOrd="0" presId="urn:microsoft.com/office/officeart/2005/8/layout/vList2"/>
    <dgm:cxn modelId="{26AF0229-A014-4EA8-9990-5C3DC4273DB9}" type="presParOf" srcId="{DFB76714-121A-4940-B542-A3D60CF7A6C3}" destId="{1159F11D-E8EA-4FA9-AB19-1BB312019A02}" srcOrd="7" destOrd="0" presId="urn:microsoft.com/office/officeart/2005/8/layout/vList2"/>
    <dgm:cxn modelId="{FBD4DEF4-6EAE-49DA-9525-726CB15ED4B0}" type="presParOf" srcId="{DFB76714-121A-4940-B542-A3D60CF7A6C3}" destId="{5CCC6F03-88E0-4216-B100-37673FE7E2DB}" srcOrd="8" destOrd="0" presId="urn:microsoft.com/office/officeart/2005/8/layout/vList2"/>
    <dgm:cxn modelId="{FDDB1C75-BE62-4C87-A34A-A3DA976F7E92}" type="presParOf" srcId="{DFB76714-121A-4940-B542-A3D60CF7A6C3}" destId="{0FFD5163-E9BB-47CA-A991-DF608777E9F1}" srcOrd="9" destOrd="0" presId="urn:microsoft.com/office/officeart/2005/8/layout/vList2"/>
    <dgm:cxn modelId="{5B1F12D9-A566-4305-A985-70E74659ACAA}" type="presParOf" srcId="{DFB76714-121A-4940-B542-A3D60CF7A6C3}" destId="{BC0FFE70-96E8-4FEE-BC73-1FAB76E4D64F}" srcOrd="10" destOrd="0" presId="urn:microsoft.com/office/officeart/2005/8/layout/vList2"/>
    <dgm:cxn modelId="{DE51CDBD-310F-40CC-9CF3-76BC700684DE}" type="presParOf" srcId="{DFB76714-121A-4940-B542-A3D60CF7A6C3}" destId="{B083DCD4-9197-452E-98E5-75B880F0D178}" srcOrd="11" destOrd="0" presId="urn:microsoft.com/office/officeart/2005/8/layout/vList2"/>
    <dgm:cxn modelId="{64C27CD2-2E98-4E15-A4F0-CE6F564EDFF8}" type="presParOf" srcId="{DFB76714-121A-4940-B542-A3D60CF7A6C3}" destId="{A7E81545-99C0-4C43-8001-26420556962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5B1EC8-F435-4114-812E-04174FB5408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zh-TW" altLang="en-US"/>
        </a:p>
      </dgm:t>
    </dgm:pt>
    <dgm:pt modelId="{0EF6BE2F-FF14-48CE-BBA2-98397B40F54A}">
      <dgm:prSet custT="1"/>
      <dgm:spPr/>
      <dgm:t>
        <a:bodyPr/>
        <a:lstStyle/>
        <a:p>
          <a:pPr rtl="0"/>
          <a:r>
            <a:rPr lang="en-US" sz="1200" b="1" i="0" dirty="0">
              <a:latin typeface="微軟正黑體" panose="020B0604030504040204" pitchFamily="34" charset="-120"/>
              <a:ea typeface="微軟正黑體" panose="020B0604030504040204" pitchFamily="34" charset="-120"/>
            </a:rPr>
            <a:t>(</a:t>
          </a:r>
          <a:r>
            <a:rPr lang="zh-TW" sz="1200" b="1" i="0" dirty="0">
              <a:latin typeface="微軟正黑體" panose="020B0604030504040204" pitchFamily="34" charset="-120"/>
              <a:ea typeface="微軟正黑體" panose="020B0604030504040204" pitchFamily="34" charset="-120"/>
            </a:rPr>
            <a:t>一</a:t>
          </a:r>
          <a:r>
            <a:rPr lang="en-US" sz="1200" b="1" i="0" dirty="0">
              <a:latin typeface="微軟正黑體" panose="020B0604030504040204" pitchFamily="34" charset="-120"/>
              <a:ea typeface="微軟正黑體" panose="020B0604030504040204" pitchFamily="34" charset="-120"/>
            </a:rPr>
            <a:t>) </a:t>
          </a:r>
          <a:r>
            <a:rPr lang="zh-TW" sz="1200" b="1" i="0" dirty="0">
              <a:latin typeface="微軟正黑體" panose="020B0604030504040204" pitchFamily="34" charset="-120"/>
              <a:ea typeface="微軟正黑體" panose="020B0604030504040204" pitchFamily="34" charset="-120"/>
            </a:rPr>
            <a:t>教師專業成長：</a:t>
          </a:r>
          <a:endParaRPr lang="zh-TW" sz="1200" b="1" dirty="0">
            <a:latin typeface="微軟正黑體" panose="020B0604030504040204" pitchFamily="34" charset="-120"/>
            <a:ea typeface="微軟正黑體" panose="020B0604030504040204" pitchFamily="34" charset="-120"/>
          </a:endParaRPr>
        </a:p>
      </dgm:t>
    </dgm:pt>
    <dgm:pt modelId="{51B1ACE6-A061-4357-B977-0CAAF2CEE8AD}" type="parTrans" cxnId="{120A8FA3-11A7-4ED3-92DB-E01103C1CFF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0C6413C-CE24-484C-A41D-ADB270384171}" type="sibTrans" cxnId="{120A8FA3-11A7-4ED3-92DB-E01103C1CFF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D6A04F9-95B7-4187-B955-273B5BAC261E}">
      <dgm:prSet/>
      <dgm:spPr/>
      <dgm:t>
        <a:bodyPr/>
        <a:lstStyle/>
        <a:p>
          <a:pPr rtl="0"/>
          <a:r>
            <a:rPr lang="zh-TW" b="0" i="0" dirty="0">
              <a:latin typeface="微軟正黑體" panose="020B0604030504040204" pitchFamily="34" charset="-120"/>
              <a:ea typeface="微軟正黑體" panose="020B0604030504040204" pitchFamily="34" charset="-120"/>
            </a:rPr>
            <a:t>應用教學觀察、教學檔案及專業學習社群運作策略，進行聚焦於教學及學習之專業對話及檢討或改進。專業學習社群運作時，宜請具專業回饋能力及與同儕、親生互動良好、主動研究創新教材與教法、引領並提升學生學習興趣、具組織教師社群經 驗之教師擔任召集人，以協助規劃專業對話與教學觀察等活動。</a:t>
          </a:r>
          <a:endParaRPr lang="zh-TW" dirty="0">
            <a:latin typeface="微軟正黑體" panose="020B0604030504040204" pitchFamily="34" charset="-120"/>
            <a:ea typeface="微軟正黑體" panose="020B0604030504040204" pitchFamily="34" charset="-120"/>
          </a:endParaRPr>
        </a:p>
      </dgm:t>
    </dgm:pt>
    <dgm:pt modelId="{F94A8A91-3305-4267-912A-8202C69F2909}" type="parTrans" cxnId="{67AA8C5E-7F90-453F-98F7-DF8C8202F31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A43B14D-C8DE-4383-8F16-88551B616E0D}" type="sibTrans" cxnId="{67AA8C5E-7F90-453F-98F7-DF8C8202F31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21DC67A-B331-4D91-B98A-8D1D62A8875E}">
      <dgm:prSet/>
      <dgm:spPr/>
      <dgm:t>
        <a:bodyPr/>
        <a:lstStyle/>
        <a:p>
          <a:pPr rtl="0"/>
          <a:r>
            <a:rPr lang="zh-TW" b="0" i="0" dirty="0">
              <a:latin typeface="微軟正黑體" panose="020B0604030504040204" pitchFamily="34" charset="-120"/>
              <a:ea typeface="微軟正黑體" panose="020B0604030504040204" pitchFamily="34" charset="-120"/>
            </a:rPr>
            <a:t>將教學觀察、教學檔案與專業學習社群等歷程資料上傳教師專業發展支持作業平臺，透過系統性分析事實資料，協助直轄市、縣（市）政府與學校擬定教師專業發展策略及方向。</a:t>
          </a:r>
          <a:endParaRPr lang="zh-TW" dirty="0">
            <a:latin typeface="微軟正黑體" panose="020B0604030504040204" pitchFamily="34" charset="-120"/>
            <a:ea typeface="微軟正黑體" panose="020B0604030504040204" pitchFamily="34" charset="-120"/>
          </a:endParaRPr>
        </a:p>
      </dgm:t>
    </dgm:pt>
    <dgm:pt modelId="{44236602-050A-4F44-A0C6-43B9A94DEC01}" type="parTrans" cxnId="{F7E66352-AD76-4A9F-BDDD-4CFF69C079D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CC681A7-EF31-40E4-BFA3-9319CAEBF6DF}" type="sibTrans" cxnId="{F7E66352-AD76-4A9F-BDDD-4CFF69C079D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2E20FD5-910C-43C8-8028-95F305721FFB}">
      <dgm:prSet/>
      <dgm:spPr/>
      <dgm:t>
        <a:bodyPr/>
        <a:lstStyle/>
        <a:p>
          <a:pPr rtl="0"/>
          <a:r>
            <a:rPr lang="zh-TW" b="0" i="0" dirty="0">
              <a:latin typeface="微軟正黑體" panose="020B0604030504040204" pitchFamily="34" charset="-120"/>
              <a:ea typeface="微軟正黑體" panose="020B0604030504040204" pitchFamily="34" charset="-120"/>
            </a:rPr>
            <a:t>因應實際教學活動之情境脈絡實施教學觀察，得採備課、觀課 與議課，以實踐十二年國民基本教育課程綱要中公開授課及專 業回饋之措施。</a:t>
          </a:r>
          <a:endParaRPr lang="zh-TW" dirty="0">
            <a:latin typeface="微軟正黑體" panose="020B0604030504040204" pitchFamily="34" charset="-120"/>
            <a:ea typeface="微軟正黑體" panose="020B0604030504040204" pitchFamily="34" charset="-120"/>
          </a:endParaRPr>
        </a:p>
      </dgm:t>
    </dgm:pt>
    <dgm:pt modelId="{26187402-92E9-4919-AAA7-9202BE0F6ADB}" type="parTrans" cxnId="{E37E0CDC-A144-439D-BA04-6FCE2607579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E707269-BB7D-49F6-AB43-0EA331D2D019}" type="sibTrans" cxnId="{E37E0CDC-A144-439D-BA04-6FCE2607579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C0E185B-8FD0-47EE-A77A-7F7ACF671A1E}">
      <dgm:prSet custT="1"/>
      <dgm:spPr/>
      <dgm:t>
        <a:bodyPr/>
        <a:lstStyle/>
        <a:p>
          <a:pPr rtl="0"/>
          <a:r>
            <a:rPr lang="en-US" sz="1200" b="1" i="0" dirty="0">
              <a:latin typeface="微軟正黑體" panose="020B0604030504040204" pitchFamily="34" charset="-120"/>
              <a:ea typeface="微軟正黑體" panose="020B0604030504040204" pitchFamily="34" charset="-120"/>
            </a:rPr>
            <a:t>(</a:t>
          </a:r>
          <a:r>
            <a:rPr lang="zh-TW" sz="1200" b="1" i="0" dirty="0">
              <a:latin typeface="微軟正黑體" panose="020B0604030504040204" pitchFamily="34" charset="-120"/>
              <a:ea typeface="微軟正黑體" panose="020B0604030504040204" pitchFamily="34" charset="-120"/>
            </a:rPr>
            <a:t>三</a:t>
          </a:r>
          <a:r>
            <a:rPr lang="en-US" sz="1200" b="1" i="0" dirty="0">
              <a:latin typeface="微軟正黑體" panose="020B0604030504040204" pitchFamily="34" charset="-120"/>
              <a:ea typeface="微軟正黑體" panose="020B0604030504040204" pitchFamily="34" charset="-120"/>
            </a:rPr>
            <a:t>)</a:t>
          </a:r>
          <a:r>
            <a:rPr lang="zh-TW" sz="1200" b="1" i="0" dirty="0">
              <a:latin typeface="微軟正黑體" panose="020B0604030504040204" pitchFamily="34" charset="-120"/>
              <a:ea typeface="微軟正黑體" panose="020B0604030504040204" pitchFamily="34" charset="-120"/>
            </a:rPr>
            <a:t>教師專業成長區域網絡：</a:t>
          </a:r>
          <a:endParaRPr lang="zh-TW" sz="1200" b="1" dirty="0">
            <a:latin typeface="微軟正黑體" panose="020B0604030504040204" pitchFamily="34" charset="-120"/>
            <a:ea typeface="微軟正黑體" panose="020B0604030504040204" pitchFamily="34" charset="-120"/>
          </a:endParaRPr>
        </a:p>
      </dgm:t>
    </dgm:pt>
    <dgm:pt modelId="{6B3C1B8C-31E0-4EBD-81DA-B42F8D62DF0E}" type="parTrans" cxnId="{A3232549-12E7-4627-ACC1-D1331E4B55F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6F0F8FE-C72E-4056-A3BE-052E51DE1649}" type="sibTrans" cxnId="{A3232549-12E7-4627-ACC1-D1331E4B55F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47C5378-4D72-4BBD-8A7C-5B4D52744429}">
      <dgm:prSet/>
      <dgm:spPr/>
      <dgm:t>
        <a:bodyPr/>
        <a:lstStyle/>
        <a:p>
          <a:pPr rtl="0"/>
          <a:r>
            <a:rPr lang="zh-TW" b="0" i="0">
              <a:latin typeface="微軟正黑體" panose="020B0604030504040204" pitchFamily="34" charset="-120"/>
              <a:ea typeface="微軟正黑體" panose="020B0604030504040204" pitchFamily="34" charset="-120"/>
            </a:rPr>
            <a:t>各直轄市、縣（市）政府，應依所轄區域特性，建立教師專業成長區域網絡；其網絡，得以單一或跨鄉（鎮、市、區）劃分。</a:t>
          </a:r>
          <a:endParaRPr lang="zh-TW">
            <a:latin typeface="微軟正黑體" panose="020B0604030504040204" pitchFamily="34" charset="-120"/>
            <a:ea typeface="微軟正黑體" panose="020B0604030504040204" pitchFamily="34" charset="-120"/>
          </a:endParaRPr>
        </a:p>
      </dgm:t>
    </dgm:pt>
    <dgm:pt modelId="{FD4129FA-19F1-41A4-AA4E-72FAE70BE301}" type="parTrans" cxnId="{143C6C0A-C078-4FAA-A8DF-11FAA1451A7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CBEE83-7A0C-44C6-9361-9708ABAC42A9}" type="sibTrans" cxnId="{143C6C0A-C078-4FAA-A8DF-11FAA1451A7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C70E017-C9B3-4BF6-BC16-0E88B72F3231}">
      <dgm:prSet/>
      <dgm:spPr/>
      <dgm:t>
        <a:bodyPr/>
        <a:lstStyle/>
        <a:p>
          <a:pPr rtl="0"/>
          <a:r>
            <a:rPr lang="zh-TW" b="0" i="0">
              <a:latin typeface="微軟正黑體" panose="020B0604030504040204" pitchFamily="34" charset="-120"/>
              <a:ea typeface="微軟正黑體" panose="020B0604030504040204" pitchFamily="34" charset="-120"/>
            </a:rPr>
            <a:t>直轄市、縣（市）政府得組成地方輔導群，協助推動各項輔導工作，並得與中央政府輔導體系，整合推動教師專業發展相關單位功能及在地人才庫。</a:t>
          </a:r>
          <a:endParaRPr lang="zh-TW">
            <a:latin typeface="微軟正黑體" panose="020B0604030504040204" pitchFamily="34" charset="-120"/>
            <a:ea typeface="微軟正黑體" panose="020B0604030504040204" pitchFamily="34" charset="-120"/>
          </a:endParaRPr>
        </a:p>
      </dgm:t>
    </dgm:pt>
    <dgm:pt modelId="{D5FD1D36-4A48-4810-B982-08A07D0D2C76}" type="parTrans" cxnId="{98E43786-6D98-4DB7-A9AC-256D367C372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48F7408-712A-4129-ABDC-22CFDCF226D2}" type="sibTrans" cxnId="{98E43786-6D98-4DB7-A9AC-256D367C372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79DB788-37FA-4971-9F65-B3EC26E86E08}">
      <dgm:prSet/>
      <dgm:spPr/>
      <dgm:t>
        <a:bodyPr/>
        <a:lstStyle/>
        <a:p>
          <a:pPr rtl="0"/>
          <a:r>
            <a:rPr lang="zh-TW" b="0" i="0">
              <a:latin typeface="微軟正黑體" panose="020B0604030504040204" pitchFamily="34" charset="-120"/>
              <a:ea typeface="微軟正黑體" panose="020B0604030504040204" pitchFamily="34" charset="-120"/>
            </a:rPr>
            <a:t>前二目之網絡或體系，應協助推動直轄市、縣（市）或區域性、跨校性之教師專業發展活動，並兼顧偏鄉教師進修需求，辦理調查區域內教師精進教學及專業成長需求，規劃研習進修活動、安排諮詢輔導人員，提供專業成長資訊等，協助教師精進教學及專業成長。</a:t>
          </a:r>
          <a:endParaRPr lang="zh-TW">
            <a:latin typeface="微軟正黑體" panose="020B0604030504040204" pitchFamily="34" charset="-120"/>
            <a:ea typeface="微軟正黑體" panose="020B0604030504040204" pitchFamily="34" charset="-120"/>
          </a:endParaRPr>
        </a:p>
      </dgm:t>
    </dgm:pt>
    <dgm:pt modelId="{62AA08E4-B828-4ABE-AAC8-F7AB167C45F1}" type="parTrans" cxnId="{FA153A57-EAB7-4ECC-A7FD-AF8D7BA6782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46983F9-2971-463B-AC40-F7A127462051}" type="sibTrans" cxnId="{FA153A57-EAB7-4ECC-A7FD-AF8D7BA6782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FBE4232-47E6-4CA0-BAA6-C62F54E09C47}">
      <dgm:prSet/>
      <dgm:spPr/>
      <dgm:t>
        <a:bodyPr/>
        <a:lstStyle/>
        <a:p>
          <a:pPr rtl="0"/>
          <a:r>
            <a:rPr lang="zh-TW" b="0" i="0">
              <a:latin typeface="微軟正黑體" panose="020B0604030504040204" pitchFamily="34" charset="-120"/>
              <a:ea typeface="微軟正黑體" panose="020B0604030504040204" pitchFamily="34" charset="-120"/>
            </a:rPr>
            <a:t>地方輔導群之運作、輔導員之資格、遴選、權利義務及輔導方式等，依直轄市、縣（市）政府之相關規定辦理。</a:t>
          </a:r>
          <a:endParaRPr lang="zh-TW">
            <a:latin typeface="微軟正黑體" panose="020B0604030504040204" pitchFamily="34" charset="-120"/>
            <a:ea typeface="微軟正黑體" panose="020B0604030504040204" pitchFamily="34" charset="-120"/>
          </a:endParaRPr>
        </a:p>
      </dgm:t>
    </dgm:pt>
    <dgm:pt modelId="{FE7B1229-A7AE-4363-86EB-33224F1BE3F0}" type="parTrans" cxnId="{C8301868-3820-4802-A44C-645A071D9FB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A55145E-5512-434F-B82D-BBC72F7DD40F}" type="sibTrans" cxnId="{C8301868-3820-4802-A44C-645A071D9FB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88F1FF0-E9CB-47C9-8AE3-6CB4F59AF1F6}" type="pres">
      <dgm:prSet presAssocID="{965B1EC8-F435-4114-812E-04174FB5408B}" presName="linear" presStyleCnt="0">
        <dgm:presLayoutVars>
          <dgm:animLvl val="lvl"/>
          <dgm:resizeHandles val="exact"/>
        </dgm:presLayoutVars>
      </dgm:prSet>
      <dgm:spPr/>
      <dgm:t>
        <a:bodyPr/>
        <a:lstStyle/>
        <a:p>
          <a:endParaRPr lang="zh-TW" altLang="en-US"/>
        </a:p>
      </dgm:t>
    </dgm:pt>
    <dgm:pt modelId="{B3492DB3-F0A4-496E-A17F-626AC58732FA}" type="pres">
      <dgm:prSet presAssocID="{0EF6BE2F-FF14-48CE-BBA2-98397B40F54A}" presName="parentText" presStyleLbl="node1" presStyleIdx="0" presStyleCnt="2">
        <dgm:presLayoutVars>
          <dgm:chMax val="0"/>
          <dgm:bulletEnabled val="1"/>
        </dgm:presLayoutVars>
      </dgm:prSet>
      <dgm:spPr/>
      <dgm:t>
        <a:bodyPr/>
        <a:lstStyle/>
        <a:p>
          <a:endParaRPr lang="zh-TW" altLang="en-US"/>
        </a:p>
      </dgm:t>
    </dgm:pt>
    <dgm:pt modelId="{A9E334BC-AEEA-492C-80B5-FB3972D60667}" type="pres">
      <dgm:prSet presAssocID="{0EF6BE2F-FF14-48CE-BBA2-98397B40F54A}" presName="childText" presStyleLbl="revTx" presStyleIdx="0" presStyleCnt="2">
        <dgm:presLayoutVars>
          <dgm:bulletEnabled val="1"/>
        </dgm:presLayoutVars>
      </dgm:prSet>
      <dgm:spPr/>
      <dgm:t>
        <a:bodyPr/>
        <a:lstStyle/>
        <a:p>
          <a:endParaRPr lang="zh-TW" altLang="en-US"/>
        </a:p>
      </dgm:t>
    </dgm:pt>
    <dgm:pt modelId="{42D3B648-5779-48AF-99F5-5CD88EC62839}" type="pres">
      <dgm:prSet presAssocID="{7C0E185B-8FD0-47EE-A77A-7F7ACF671A1E}" presName="parentText" presStyleLbl="node1" presStyleIdx="1" presStyleCnt="2">
        <dgm:presLayoutVars>
          <dgm:chMax val="0"/>
          <dgm:bulletEnabled val="1"/>
        </dgm:presLayoutVars>
      </dgm:prSet>
      <dgm:spPr/>
      <dgm:t>
        <a:bodyPr/>
        <a:lstStyle/>
        <a:p>
          <a:endParaRPr lang="zh-TW" altLang="en-US"/>
        </a:p>
      </dgm:t>
    </dgm:pt>
    <dgm:pt modelId="{2ED93FE1-66A8-446F-9D62-E6C40B3E289B}" type="pres">
      <dgm:prSet presAssocID="{7C0E185B-8FD0-47EE-A77A-7F7ACF671A1E}" presName="childText" presStyleLbl="revTx" presStyleIdx="1" presStyleCnt="2">
        <dgm:presLayoutVars>
          <dgm:bulletEnabled val="1"/>
        </dgm:presLayoutVars>
      </dgm:prSet>
      <dgm:spPr/>
      <dgm:t>
        <a:bodyPr/>
        <a:lstStyle/>
        <a:p>
          <a:endParaRPr lang="zh-TW" altLang="en-US"/>
        </a:p>
      </dgm:t>
    </dgm:pt>
  </dgm:ptLst>
  <dgm:cxnLst>
    <dgm:cxn modelId="{92EDCB4D-EBD5-495D-8912-86F18EB8B95D}" type="presOf" srcId="{3D6A04F9-95B7-4187-B955-273B5BAC261E}" destId="{A9E334BC-AEEA-492C-80B5-FB3972D60667}" srcOrd="0" destOrd="0" presId="urn:microsoft.com/office/officeart/2005/8/layout/vList2"/>
    <dgm:cxn modelId="{67AA8C5E-7F90-453F-98F7-DF8C8202F31C}" srcId="{0EF6BE2F-FF14-48CE-BBA2-98397B40F54A}" destId="{3D6A04F9-95B7-4187-B955-273B5BAC261E}" srcOrd="0" destOrd="0" parTransId="{F94A8A91-3305-4267-912A-8202C69F2909}" sibTransId="{EA43B14D-C8DE-4383-8F16-88551B616E0D}"/>
    <dgm:cxn modelId="{A5745DA7-79DA-4763-8652-7D32AC24106F}" type="presOf" srcId="{BC70E017-C9B3-4BF6-BC16-0E88B72F3231}" destId="{2ED93FE1-66A8-446F-9D62-E6C40B3E289B}" srcOrd="0" destOrd="1" presId="urn:microsoft.com/office/officeart/2005/8/layout/vList2"/>
    <dgm:cxn modelId="{727367D2-DABA-4B71-A2DB-9FF6A4D365B5}" type="presOf" srcId="{DFBE4232-47E6-4CA0-BAA6-C62F54E09C47}" destId="{2ED93FE1-66A8-446F-9D62-E6C40B3E289B}" srcOrd="0" destOrd="3" presId="urn:microsoft.com/office/officeart/2005/8/layout/vList2"/>
    <dgm:cxn modelId="{E689E756-7B9C-4057-97C7-F678D5B64C7E}" type="presOf" srcId="{847C5378-4D72-4BBD-8A7C-5B4D52744429}" destId="{2ED93FE1-66A8-446F-9D62-E6C40B3E289B}" srcOrd="0" destOrd="0" presId="urn:microsoft.com/office/officeart/2005/8/layout/vList2"/>
    <dgm:cxn modelId="{FA153A57-EAB7-4ECC-A7FD-AF8D7BA67826}" srcId="{7C0E185B-8FD0-47EE-A77A-7F7ACF671A1E}" destId="{D79DB788-37FA-4971-9F65-B3EC26E86E08}" srcOrd="2" destOrd="0" parTransId="{62AA08E4-B828-4ABE-AAC8-F7AB167C45F1}" sibTransId="{046983F9-2971-463B-AC40-F7A127462051}"/>
    <dgm:cxn modelId="{C8301868-3820-4802-A44C-645A071D9FB3}" srcId="{7C0E185B-8FD0-47EE-A77A-7F7ACF671A1E}" destId="{DFBE4232-47E6-4CA0-BAA6-C62F54E09C47}" srcOrd="3" destOrd="0" parTransId="{FE7B1229-A7AE-4363-86EB-33224F1BE3F0}" sibTransId="{0A55145E-5512-434F-B82D-BBC72F7DD40F}"/>
    <dgm:cxn modelId="{E37E0CDC-A144-439D-BA04-6FCE26075798}" srcId="{0EF6BE2F-FF14-48CE-BBA2-98397B40F54A}" destId="{92E20FD5-910C-43C8-8028-95F305721FFB}" srcOrd="2" destOrd="0" parTransId="{26187402-92E9-4919-AAA7-9202BE0F6ADB}" sibTransId="{9E707269-BB7D-49F6-AB43-0EA331D2D019}"/>
    <dgm:cxn modelId="{143C6C0A-C078-4FAA-A8DF-11FAA1451A77}" srcId="{7C0E185B-8FD0-47EE-A77A-7F7ACF671A1E}" destId="{847C5378-4D72-4BBD-8A7C-5B4D52744429}" srcOrd="0" destOrd="0" parTransId="{FD4129FA-19F1-41A4-AA4E-72FAE70BE301}" sibTransId="{C6CBEE83-7A0C-44C6-9361-9708ABAC42A9}"/>
    <dgm:cxn modelId="{05EA16B2-57F0-4B40-833E-8D27AD9F97A2}" type="presOf" srcId="{965B1EC8-F435-4114-812E-04174FB5408B}" destId="{688F1FF0-E9CB-47C9-8AE3-6CB4F59AF1F6}" srcOrd="0" destOrd="0" presId="urn:microsoft.com/office/officeart/2005/8/layout/vList2"/>
    <dgm:cxn modelId="{120A8FA3-11A7-4ED3-92DB-E01103C1CFF7}" srcId="{965B1EC8-F435-4114-812E-04174FB5408B}" destId="{0EF6BE2F-FF14-48CE-BBA2-98397B40F54A}" srcOrd="0" destOrd="0" parTransId="{51B1ACE6-A061-4357-B977-0CAAF2CEE8AD}" sibTransId="{30C6413C-CE24-484C-A41D-ADB270384171}"/>
    <dgm:cxn modelId="{4D439F40-AEA0-4845-A0BB-86D8F87CDAAA}" type="presOf" srcId="{0EF6BE2F-FF14-48CE-BBA2-98397B40F54A}" destId="{B3492DB3-F0A4-496E-A17F-626AC58732FA}" srcOrd="0" destOrd="0" presId="urn:microsoft.com/office/officeart/2005/8/layout/vList2"/>
    <dgm:cxn modelId="{A3232549-12E7-4627-ACC1-D1331E4B55FE}" srcId="{965B1EC8-F435-4114-812E-04174FB5408B}" destId="{7C0E185B-8FD0-47EE-A77A-7F7ACF671A1E}" srcOrd="1" destOrd="0" parTransId="{6B3C1B8C-31E0-4EBD-81DA-B42F8D62DF0E}" sibTransId="{16F0F8FE-C72E-4056-A3BE-052E51DE1649}"/>
    <dgm:cxn modelId="{B265525A-44F1-44DC-8F50-50111CC3C692}" type="presOf" srcId="{F21DC67A-B331-4D91-B98A-8D1D62A8875E}" destId="{A9E334BC-AEEA-492C-80B5-FB3972D60667}" srcOrd="0" destOrd="1" presId="urn:microsoft.com/office/officeart/2005/8/layout/vList2"/>
    <dgm:cxn modelId="{1AF451E4-00A5-4859-893D-8A2E8C13485E}" type="presOf" srcId="{92E20FD5-910C-43C8-8028-95F305721FFB}" destId="{A9E334BC-AEEA-492C-80B5-FB3972D60667}" srcOrd="0" destOrd="2" presId="urn:microsoft.com/office/officeart/2005/8/layout/vList2"/>
    <dgm:cxn modelId="{F7E66352-AD76-4A9F-BDDD-4CFF69C079D5}" srcId="{0EF6BE2F-FF14-48CE-BBA2-98397B40F54A}" destId="{F21DC67A-B331-4D91-B98A-8D1D62A8875E}" srcOrd="1" destOrd="0" parTransId="{44236602-050A-4F44-A0C6-43B9A94DEC01}" sibTransId="{ECC681A7-EF31-40E4-BFA3-9319CAEBF6DF}"/>
    <dgm:cxn modelId="{507978F9-2039-4289-B8DB-61105AA97C9C}" type="presOf" srcId="{D79DB788-37FA-4971-9F65-B3EC26E86E08}" destId="{2ED93FE1-66A8-446F-9D62-E6C40B3E289B}" srcOrd="0" destOrd="2" presId="urn:microsoft.com/office/officeart/2005/8/layout/vList2"/>
    <dgm:cxn modelId="{98E43786-6D98-4DB7-A9AC-256D367C372C}" srcId="{7C0E185B-8FD0-47EE-A77A-7F7ACF671A1E}" destId="{BC70E017-C9B3-4BF6-BC16-0E88B72F3231}" srcOrd="1" destOrd="0" parTransId="{D5FD1D36-4A48-4810-B982-08A07D0D2C76}" sibTransId="{C48F7408-712A-4129-ABDC-22CFDCF226D2}"/>
    <dgm:cxn modelId="{FC4AE142-1CC0-414F-AFA6-58BEADA63CC5}" type="presOf" srcId="{7C0E185B-8FD0-47EE-A77A-7F7ACF671A1E}" destId="{42D3B648-5779-48AF-99F5-5CD88EC62839}" srcOrd="0" destOrd="0" presId="urn:microsoft.com/office/officeart/2005/8/layout/vList2"/>
    <dgm:cxn modelId="{5E8F9FB4-691C-463B-BF35-239F5CABCA58}" type="presParOf" srcId="{688F1FF0-E9CB-47C9-8AE3-6CB4F59AF1F6}" destId="{B3492DB3-F0A4-496E-A17F-626AC58732FA}" srcOrd="0" destOrd="0" presId="urn:microsoft.com/office/officeart/2005/8/layout/vList2"/>
    <dgm:cxn modelId="{EDCC2F5F-CB87-42B2-8FB3-E7E3E3CAC072}" type="presParOf" srcId="{688F1FF0-E9CB-47C9-8AE3-6CB4F59AF1F6}" destId="{A9E334BC-AEEA-492C-80B5-FB3972D60667}" srcOrd="1" destOrd="0" presId="urn:microsoft.com/office/officeart/2005/8/layout/vList2"/>
    <dgm:cxn modelId="{967DB653-65ED-4657-8E92-7CB7EAC691D1}" type="presParOf" srcId="{688F1FF0-E9CB-47C9-8AE3-6CB4F59AF1F6}" destId="{42D3B648-5779-48AF-99F5-5CD88EC62839}" srcOrd="2" destOrd="0" presId="urn:microsoft.com/office/officeart/2005/8/layout/vList2"/>
    <dgm:cxn modelId="{A1556D77-27D7-417D-9B91-97BB7859ACB8}" type="presParOf" srcId="{688F1FF0-E9CB-47C9-8AE3-6CB4F59AF1F6}" destId="{2ED93FE1-66A8-446F-9D62-E6C40B3E289B}"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069337-3227-4760-A43E-F3C2D4F57058}"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zh-TW" altLang="en-US"/>
        </a:p>
      </dgm:t>
    </dgm:pt>
    <dgm:pt modelId="{0EFBD263-28D2-4E38-805C-7193291FF8C2}">
      <dgm:prSet custT="1"/>
      <dgm:spPr/>
      <dgm:t>
        <a:bodyPr/>
        <a:lstStyle/>
        <a:p>
          <a:pPr rtl="0"/>
          <a:endParaRPr lang="en-US" altLang="zh-TW" sz="1800" b="0" i="0" dirty="0">
            <a:latin typeface="微軟正黑體" panose="020B0604030504040204" pitchFamily="34" charset="-120"/>
            <a:ea typeface="微軟正黑體" panose="020B0604030504040204" pitchFamily="34" charset="-120"/>
          </a:endParaRPr>
        </a:p>
        <a:p>
          <a:pPr rtl="0"/>
          <a:endParaRPr lang="en-US" altLang="zh-TW" sz="1800" b="0" i="0" dirty="0">
            <a:latin typeface="微軟正黑體" panose="020B0604030504040204" pitchFamily="34" charset="-120"/>
            <a:ea typeface="微軟正黑體" panose="020B0604030504040204" pitchFamily="34" charset="-120"/>
          </a:endParaRPr>
        </a:p>
        <a:p>
          <a:pPr rtl="0"/>
          <a:endParaRPr lang="en-US" altLang="zh-TW" sz="1800" b="0" i="0" dirty="0">
            <a:latin typeface="微軟正黑體" panose="020B0604030504040204" pitchFamily="34" charset="-120"/>
            <a:ea typeface="微軟正黑體" panose="020B0604030504040204" pitchFamily="34" charset="-120"/>
          </a:endParaRPr>
        </a:p>
        <a:p>
          <a:pPr rtl="0"/>
          <a:r>
            <a:rPr lang="zh-TW" sz="2400" b="0" i="0" dirty="0">
              <a:solidFill>
                <a:srgbClr val="FF0000"/>
              </a:solidFill>
              <a:latin typeface="微軟正黑體" panose="020B0604030504040204" pitchFamily="34" charset="-120"/>
              <a:ea typeface="微軟正黑體" panose="020B0604030504040204" pitchFamily="34" charset="-120"/>
            </a:rPr>
            <a:t>實務面</a:t>
          </a:r>
          <a:r>
            <a:rPr lang="zh-TW" sz="1600" b="0" i="0" dirty="0">
              <a:latin typeface="微軟正黑體" panose="020B0604030504040204" pitchFamily="34" charset="-120"/>
              <a:ea typeface="微軟正黑體" panose="020B0604030504040204" pitchFamily="34" charset="-120"/>
            </a:rPr>
            <a:t>的整合還可以</a:t>
          </a:r>
          <a:r>
            <a:rPr lang="en-US" sz="1800" b="0" i="0" dirty="0">
              <a:latin typeface="微軟正黑體" panose="020B0604030504040204" pitchFamily="34" charset="-120"/>
              <a:ea typeface="微軟正黑體" panose="020B0604030504040204" pitchFamily="34" charset="-120"/>
            </a:rPr>
            <a:t>…</a:t>
          </a:r>
          <a:endParaRPr lang="zh-TW" sz="1800" dirty="0">
            <a:latin typeface="微軟正黑體" panose="020B0604030504040204" pitchFamily="34" charset="-120"/>
            <a:ea typeface="微軟正黑體" panose="020B0604030504040204" pitchFamily="34" charset="-120"/>
          </a:endParaRPr>
        </a:p>
      </dgm:t>
    </dgm:pt>
    <dgm:pt modelId="{8E02369C-0E3B-4753-A142-3EAC1883A2F8}" type="parTrans" cxnId="{6ADC84D8-7222-472F-BDE0-DFB13775464F}">
      <dgm:prSet/>
      <dgm:spPr/>
      <dgm:t>
        <a:bodyPr/>
        <a:lstStyle/>
        <a:p>
          <a:endParaRPr lang="zh-TW" altLang="en-US"/>
        </a:p>
      </dgm:t>
    </dgm:pt>
    <dgm:pt modelId="{81CDA372-A4DB-4AF6-BA51-7DD52AD17017}" type="sibTrans" cxnId="{6ADC84D8-7222-472F-BDE0-DFB13775464F}">
      <dgm:prSet/>
      <dgm:spPr/>
      <dgm:t>
        <a:bodyPr/>
        <a:lstStyle/>
        <a:p>
          <a:endParaRPr lang="zh-TW" altLang="en-US"/>
        </a:p>
      </dgm:t>
    </dgm:pt>
    <dgm:pt modelId="{A8079FF6-CC9E-45E2-B337-E8BB5ACFB170}">
      <dgm:prSet custT="1"/>
      <dgm:spPr>
        <a:solidFill>
          <a:schemeClr val="accent1"/>
        </a:solidFill>
      </dgm:spPr>
      <dgm:t>
        <a:bodyPr/>
        <a:lstStyle/>
        <a:p>
          <a:pPr rtl="0"/>
          <a:r>
            <a:rPr lang="zh-TW" altLang="en-US" sz="1800" b="0" i="0" dirty="0">
              <a:latin typeface="微軟正黑體" panose="020B0604030504040204" pitchFamily="34" charset="-120"/>
              <a:ea typeface="微軟正黑體" panose="020B0604030504040204" pitchFamily="34" charset="-120"/>
            </a:rPr>
            <a:t>增能成長</a:t>
          </a:r>
          <a:endParaRPr lang="zh-TW" altLang="en-US" sz="1800" dirty="0">
            <a:latin typeface="微軟正黑體" panose="020B0604030504040204" pitchFamily="34" charset="-120"/>
            <a:ea typeface="微軟正黑體" panose="020B0604030504040204" pitchFamily="34" charset="-120"/>
          </a:endParaRPr>
        </a:p>
      </dgm:t>
    </dgm:pt>
    <dgm:pt modelId="{4A55FF49-4F2F-46C1-BF73-45D15FFF96F0}" type="parTrans" cxnId="{E00310DB-3587-46D6-9004-B06C574DEC25}">
      <dgm:prSet/>
      <dgm:spPr/>
      <dgm:t>
        <a:bodyPr/>
        <a:lstStyle/>
        <a:p>
          <a:endParaRPr lang="zh-TW" altLang="en-US"/>
        </a:p>
      </dgm:t>
    </dgm:pt>
    <dgm:pt modelId="{7431A3F9-4055-44D4-BA33-B0CC59797C22}" type="sibTrans" cxnId="{E00310DB-3587-46D6-9004-B06C574DEC25}">
      <dgm:prSet/>
      <dgm:spPr/>
      <dgm:t>
        <a:bodyPr/>
        <a:lstStyle/>
        <a:p>
          <a:endParaRPr lang="zh-TW" altLang="en-US"/>
        </a:p>
      </dgm:t>
    </dgm:pt>
    <dgm:pt modelId="{28AD51DA-D1D2-4A2B-BE42-22FBFBB67CFB}">
      <dgm:prSet custT="1"/>
      <dgm:spPr/>
      <dgm:t>
        <a:bodyPr/>
        <a:lstStyle/>
        <a:p>
          <a:pPr algn="l" rtl="0"/>
          <a:r>
            <a:rPr lang="zh-TW" sz="1400" b="0" i="0" dirty="0">
              <a:latin typeface="微軟正黑體" panose="020B0604030504040204" pitchFamily="34" charset="-120"/>
              <a:ea typeface="微軟正黑體" panose="020B0604030504040204" pitchFamily="34" charset="-120"/>
            </a:rPr>
            <a:t>透過總團辦理共同專業成長課程</a:t>
          </a:r>
          <a:r>
            <a:rPr lang="en-US" sz="1400" b="0" i="0" dirty="0">
              <a:latin typeface="微軟正黑體" panose="020B0604030504040204" pitchFamily="34" charset="-120"/>
              <a:ea typeface="微軟正黑體" panose="020B0604030504040204" pitchFamily="34" charset="-120"/>
            </a:rPr>
            <a:t>(</a:t>
          </a:r>
          <a:r>
            <a:rPr lang="zh-TW" sz="1400" b="0" i="0" dirty="0">
              <a:latin typeface="微軟正黑體" panose="020B0604030504040204" pitchFamily="34" charset="-120"/>
              <a:ea typeface="微軟正黑體" panose="020B0604030504040204" pitchFamily="34" charset="-120"/>
            </a:rPr>
            <a:t>內部或外部</a:t>
          </a:r>
          <a:r>
            <a:rPr lang="en-US" sz="1400" b="0" i="0" dirty="0">
              <a:latin typeface="微軟正黑體" panose="020B0604030504040204" pitchFamily="34" charset="-120"/>
              <a:ea typeface="微軟正黑體" panose="020B0604030504040204" pitchFamily="34" charset="-120"/>
            </a:rPr>
            <a:t>)</a:t>
          </a:r>
          <a:r>
            <a:rPr lang="zh-TW" sz="1400" b="0" i="0" dirty="0">
              <a:latin typeface="微軟正黑體" panose="020B0604030504040204" pitchFamily="34" charset="-120"/>
              <a:ea typeface="微軟正黑體" panose="020B0604030504040204" pitchFamily="34" charset="-120"/>
            </a:rPr>
            <a:t>，促進所有團員夥伴有關</a:t>
          </a:r>
          <a:r>
            <a:rPr lang="zh-TW" altLang="en-US" sz="1400" b="0" i="0" dirty="0">
              <a:latin typeface="微軟正黑體" panose="020B0604030504040204" pitchFamily="34" charset="-120"/>
              <a:ea typeface="微軟正黑體" panose="020B0604030504040204" pitchFamily="34" charset="-120"/>
            </a:rPr>
            <a:t>：</a:t>
          </a:r>
          <a:r>
            <a:rPr lang="zh-TW" sz="1400" b="0" i="0" dirty="0">
              <a:latin typeface="微軟正黑體" panose="020B0604030504040204" pitchFamily="34" charset="-120"/>
              <a:ea typeface="微軟正黑體" panose="020B0604030504040204" pitchFamily="34" charset="-120"/>
            </a:rPr>
            <a:t>團隊引導、系統思考、跨領域課程設計</a:t>
          </a:r>
          <a:r>
            <a:rPr lang="en-US" sz="1400" b="0" i="0" dirty="0">
              <a:latin typeface="微軟正黑體" panose="020B0604030504040204" pitchFamily="34" charset="-120"/>
              <a:ea typeface="微軟正黑體" panose="020B0604030504040204" pitchFamily="34" charset="-120"/>
            </a:rPr>
            <a:t>…</a:t>
          </a:r>
          <a:r>
            <a:rPr lang="zh-TW" sz="1400" b="0" i="0" dirty="0">
              <a:latin typeface="微軟正黑體" panose="020B0604030504040204" pitchFamily="34" charset="-120"/>
              <a:ea typeface="微軟正黑體" panose="020B0604030504040204" pitchFamily="34" charset="-120"/>
            </a:rPr>
            <a:t>等專業知能。</a:t>
          </a:r>
          <a:endParaRPr lang="zh-TW" sz="1400" dirty="0">
            <a:latin typeface="微軟正黑體" panose="020B0604030504040204" pitchFamily="34" charset="-120"/>
            <a:ea typeface="微軟正黑體" panose="020B0604030504040204" pitchFamily="34" charset="-120"/>
          </a:endParaRPr>
        </a:p>
      </dgm:t>
    </dgm:pt>
    <dgm:pt modelId="{31DFAAF4-FAC4-43A5-B2B2-D6B9BE1751DE}" type="parTrans" cxnId="{D888D1AA-46F5-43A1-A185-1BE0B7B3A954}">
      <dgm:prSet/>
      <dgm:spPr/>
      <dgm:t>
        <a:bodyPr/>
        <a:lstStyle/>
        <a:p>
          <a:endParaRPr lang="zh-TW" altLang="en-US"/>
        </a:p>
      </dgm:t>
    </dgm:pt>
    <dgm:pt modelId="{4A518390-51AB-4EC2-97FA-6D599A2BE842}" type="sibTrans" cxnId="{D888D1AA-46F5-43A1-A185-1BE0B7B3A954}">
      <dgm:prSet/>
      <dgm:spPr/>
      <dgm:t>
        <a:bodyPr/>
        <a:lstStyle/>
        <a:p>
          <a:endParaRPr lang="zh-TW" altLang="en-US"/>
        </a:p>
      </dgm:t>
    </dgm:pt>
    <dgm:pt modelId="{A1758D60-A1A1-4FB9-844A-2E09C8601DE1}">
      <dgm:prSet custT="1"/>
      <dgm:spPr/>
      <dgm:t>
        <a:bodyPr/>
        <a:lstStyle/>
        <a:p>
          <a:pPr algn="l" rtl="0"/>
          <a:r>
            <a:rPr lang="zh-TW" sz="1400" b="0" i="0" dirty="0">
              <a:latin typeface="微軟正黑體" panose="020B0604030504040204" pitchFamily="34" charset="-120"/>
              <a:ea typeface="微軟正黑體" panose="020B0604030504040204" pitchFamily="34" charset="-120"/>
            </a:rPr>
            <a:t>相互邀請參加專業成長課程</a:t>
          </a:r>
          <a:r>
            <a:rPr lang="en-US" sz="1400" b="0" i="0" dirty="0">
              <a:latin typeface="微軟正黑體" panose="020B0604030504040204" pitchFamily="34" charset="-120"/>
              <a:ea typeface="微軟正黑體" panose="020B0604030504040204" pitchFamily="34" charset="-120"/>
            </a:rPr>
            <a:t>(</a:t>
          </a:r>
          <a:r>
            <a:rPr lang="zh-TW" sz="1400" b="0" i="0" dirty="0">
              <a:latin typeface="微軟正黑體" panose="020B0604030504040204" pitchFamily="34" charset="-120"/>
              <a:ea typeface="微軟正黑體" panose="020B0604030504040204" pitchFamily="34" charset="-120"/>
            </a:rPr>
            <a:t>教學輔導、領域專業</a:t>
          </a:r>
          <a:r>
            <a:rPr lang="en-US" sz="1400" b="0" i="0" dirty="0">
              <a:latin typeface="微軟正黑體" panose="020B0604030504040204" pitchFamily="34" charset="-120"/>
              <a:ea typeface="微軟正黑體" panose="020B0604030504040204" pitchFamily="34" charset="-120"/>
            </a:rPr>
            <a:t>)</a:t>
          </a:r>
          <a:r>
            <a:rPr lang="zh-TW" sz="1400" b="0" i="0" dirty="0">
              <a:latin typeface="微軟正黑體" panose="020B0604030504040204" pitchFamily="34" charset="-120"/>
              <a:ea typeface="微軟正黑體" panose="020B0604030504040204" pitchFamily="34" charset="-120"/>
            </a:rPr>
            <a:t>、增加彼此</a:t>
          </a:r>
          <a:r>
            <a:rPr lang="zh-TW" altLang="en-US" sz="1400" b="0" i="0" dirty="0">
              <a:latin typeface="微軟正黑體" panose="020B0604030504040204" pitchFamily="34" charset="-120"/>
              <a:ea typeface="微軟正黑體" panose="020B0604030504040204" pitchFamily="34" charset="-120"/>
            </a:rPr>
            <a:t>見學</a:t>
          </a:r>
          <a:r>
            <a:rPr lang="zh-TW" sz="1400" b="0" i="0" dirty="0">
              <a:latin typeface="微軟正黑體" panose="020B0604030504040204" pitchFamily="34" charset="-120"/>
              <a:ea typeface="微軟正黑體" panose="020B0604030504040204" pitchFamily="34" charset="-120"/>
            </a:rPr>
            <a:t>機會，促進雙方理解與認同。</a:t>
          </a:r>
          <a:endParaRPr lang="zh-TW" sz="1400" dirty="0">
            <a:latin typeface="微軟正黑體" panose="020B0604030504040204" pitchFamily="34" charset="-120"/>
            <a:ea typeface="微軟正黑體" panose="020B0604030504040204" pitchFamily="34" charset="-120"/>
          </a:endParaRPr>
        </a:p>
      </dgm:t>
    </dgm:pt>
    <dgm:pt modelId="{3AE267BB-DFCD-4942-A3E0-D331CC882687}" type="parTrans" cxnId="{D4DAF6DA-DE6E-4DA7-8894-34730DBEC866}">
      <dgm:prSet/>
      <dgm:spPr/>
      <dgm:t>
        <a:bodyPr/>
        <a:lstStyle/>
        <a:p>
          <a:endParaRPr lang="zh-TW" altLang="en-US"/>
        </a:p>
      </dgm:t>
    </dgm:pt>
    <dgm:pt modelId="{68E9AEF5-34E4-4593-95F7-08B01CC96064}" type="sibTrans" cxnId="{D4DAF6DA-DE6E-4DA7-8894-34730DBEC866}">
      <dgm:prSet/>
      <dgm:spPr/>
      <dgm:t>
        <a:bodyPr/>
        <a:lstStyle/>
        <a:p>
          <a:endParaRPr lang="zh-TW" altLang="en-US"/>
        </a:p>
      </dgm:t>
    </dgm:pt>
    <dgm:pt modelId="{CA156C01-BB31-4C45-AEC4-D7A88C275AFA}">
      <dgm:prSet custT="1"/>
      <dgm:spPr>
        <a:solidFill>
          <a:schemeClr val="accent2"/>
        </a:solidFill>
      </dgm:spPr>
      <dgm:t>
        <a:bodyPr/>
        <a:lstStyle/>
        <a:p>
          <a:pPr rtl="0"/>
          <a:r>
            <a:rPr lang="zh-TW" altLang="en-US" sz="1800" b="0" i="0" dirty="0">
              <a:latin typeface="微軟正黑體" panose="020B0604030504040204" pitchFamily="34" charset="-120"/>
              <a:ea typeface="微軟正黑體" panose="020B0604030504040204" pitchFamily="34" charset="-120"/>
            </a:rPr>
            <a:t>協作服務</a:t>
          </a:r>
          <a:endParaRPr lang="zh-TW" altLang="en-US" sz="1800" dirty="0">
            <a:latin typeface="微軟正黑體" panose="020B0604030504040204" pitchFamily="34" charset="-120"/>
            <a:ea typeface="微軟正黑體" panose="020B0604030504040204" pitchFamily="34" charset="-120"/>
          </a:endParaRPr>
        </a:p>
      </dgm:t>
    </dgm:pt>
    <dgm:pt modelId="{6E3D881A-A463-4A04-84D9-EB3821200A81}" type="parTrans" cxnId="{CBBBEE70-FEC6-409F-A880-A819C9F44111}">
      <dgm:prSet/>
      <dgm:spPr/>
      <dgm:t>
        <a:bodyPr/>
        <a:lstStyle/>
        <a:p>
          <a:endParaRPr lang="zh-TW" altLang="en-US"/>
        </a:p>
      </dgm:t>
    </dgm:pt>
    <dgm:pt modelId="{9F7BD613-06EF-4509-86B4-A8DCA24AB8B2}" type="sibTrans" cxnId="{CBBBEE70-FEC6-409F-A880-A819C9F44111}">
      <dgm:prSet/>
      <dgm:spPr/>
      <dgm:t>
        <a:bodyPr/>
        <a:lstStyle/>
        <a:p>
          <a:endParaRPr lang="zh-TW" altLang="en-US"/>
        </a:p>
      </dgm:t>
    </dgm:pt>
    <dgm:pt modelId="{E8B788B3-CCE9-4E60-A481-E6818744385B}">
      <dgm:prSet custT="1"/>
      <dgm:spPr>
        <a:solidFill>
          <a:schemeClr val="accent2"/>
        </a:solidFill>
      </dgm:spPr>
      <dgm:t>
        <a:bodyPr/>
        <a:lstStyle/>
        <a:p>
          <a:pPr algn="l" rtl="0"/>
          <a:r>
            <a:rPr lang="zh-TW" sz="1400" b="0" i="0" dirty="0">
              <a:latin typeface="微軟正黑體" panose="020B0604030504040204" pitchFamily="34" charset="-120"/>
              <a:ea typeface="微軟正黑體" panose="020B0604030504040204" pitchFamily="34" charset="-120"/>
            </a:rPr>
            <a:t>地方輔導群與國教輔導團共同協助：成長研習、公開課備觀議課與學校社群運作，從學科專業、</a:t>
          </a:r>
          <a:r>
            <a:rPr lang="en-US" sz="1400" b="0" i="0" dirty="0">
              <a:latin typeface="微軟正黑體" panose="020B0604030504040204" pitchFamily="34" charset="-120"/>
              <a:ea typeface="微軟正黑體" panose="020B0604030504040204" pitchFamily="34" charset="-120"/>
            </a:rPr>
            <a:t>TDO</a:t>
          </a:r>
          <a:r>
            <a:rPr lang="zh-TW" sz="1400" b="0" i="0" dirty="0">
              <a:latin typeface="微軟正黑體" panose="020B0604030504040204" pitchFamily="34" charset="-120"/>
              <a:ea typeface="微軟正黑體" panose="020B0604030504040204" pitchFamily="34" charset="-120"/>
            </a:rPr>
            <a:t>等面向合作切入，協助現場教師專業成長。</a:t>
          </a:r>
          <a:endParaRPr lang="zh-TW" sz="1400" dirty="0">
            <a:latin typeface="微軟正黑體" panose="020B0604030504040204" pitchFamily="34" charset="-120"/>
            <a:ea typeface="微軟正黑體" panose="020B0604030504040204" pitchFamily="34" charset="-120"/>
          </a:endParaRPr>
        </a:p>
      </dgm:t>
    </dgm:pt>
    <dgm:pt modelId="{10E0DECF-F705-48C1-A7DD-20F0C8DE9AEE}" type="parTrans" cxnId="{D6262F21-F1CE-467B-B413-11719FCF70CE}">
      <dgm:prSet/>
      <dgm:spPr/>
      <dgm:t>
        <a:bodyPr/>
        <a:lstStyle/>
        <a:p>
          <a:endParaRPr lang="zh-TW" altLang="en-US"/>
        </a:p>
      </dgm:t>
    </dgm:pt>
    <dgm:pt modelId="{374B63DB-DC72-41A4-ADDF-843994CAB446}" type="sibTrans" cxnId="{D6262F21-F1CE-467B-B413-11719FCF70CE}">
      <dgm:prSet/>
      <dgm:spPr/>
      <dgm:t>
        <a:bodyPr/>
        <a:lstStyle/>
        <a:p>
          <a:endParaRPr lang="zh-TW" altLang="en-US"/>
        </a:p>
      </dgm:t>
    </dgm:pt>
    <dgm:pt modelId="{3330121B-3D77-4256-878D-4AE187FD9DBD}">
      <dgm:prSet custT="1"/>
      <dgm:spPr>
        <a:solidFill>
          <a:schemeClr val="accent6"/>
        </a:solidFill>
      </dgm:spPr>
      <dgm:t>
        <a:bodyPr/>
        <a:lstStyle/>
        <a:p>
          <a:r>
            <a:rPr lang="zh-TW" altLang="en-US" sz="1800" dirty="0">
              <a:latin typeface="微軟正黑體" panose="020B0604030504040204" pitchFamily="34" charset="-120"/>
              <a:ea typeface="微軟正黑體" panose="020B0604030504040204" pitchFamily="34" charset="-120"/>
            </a:rPr>
            <a:t>角色跨越</a:t>
          </a:r>
        </a:p>
      </dgm:t>
    </dgm:pt>
    <dgm:pt modelId="{2AB064F0-0FB7-4151-9E79-3442438D55DC}" type="parTrans" cxnId="{FE257F6C-432E-44E8-A404-B22BFB7EBBB7}">
      <dgm:prSet/>
      <dgm:spPr/>
      <dgm:t>
        <a:bodyPr/>
        <a:lstStyle/>
        <a:p>
          <a:endParaRPr lang="zh-TW" altLang="en-US"/>
        </a:p>
      </dgm:t>
    </dgm:pt>
    <dgm:pt modelId="{D43F8381-B6EA-489F-AD66-1343CDA5AE66}" type="sibTrans" cxnId="{FE257F6C-432E-44E8-A404-B22BFB7EBBB7}">
      <dgm:prSet/>
      <dgm:spPr/>
      <dgm:t>
        <a:bodyPr/>
        <a:lstStyle/>
        <a:p>
          <a:endParaRPr lang="zh-TW" altLang="en-US"/>
        </a:p>
      </dgm:t>
    </dgm:pt>
    <dgm:pt modelId="{C1EC6E06-A453-4D1F-ABF0-8DF8B25926B1}">
      <dgm:prSet custT="1"/>
      <dgm:spPr>
        <a:solidFill>
          <a:schemeClr val="accent6"/>
        </a:solidFill>
      </dgm:spPr>
      <dgm:t>
        <a:bodyPr/>
        <a:lstStyle/>
        <a:p>
          <a:pPr algn="l"/>
          <a:r>
            <a:rPr lang="zh-TW" altLang="en-US" sz="1600" dirty="0">
              <a:latin typeface="微軟正黑體" panose="020B0604030504040204" pitchFamily="34" charset="-120"/>
              <a:ea typeface="微軟正黑體" panose="020B0604030504040204" pitchFamily="34" charset="-120"/>
            </a:rPr>
            <a:t>部分領域專兼任輔導員同時具備專業回饋人才認證資格</a:t>
          </a:r>
        </a:p>
      </dgm:t>
    </dgm:pt>
    <dgm:pt modelId="{8383F5CA-89B5-4569-A4EB-8F34DFD4FB22}" type="parTrans" cxnId="{CB98F2A5-F770-4AC6-8F15-66278F26C614}">
      <dgm:prSet/>
      <dgm:spPr/>
      <dgm:t>
        <a:bodyPr/>
        <a:lstStyle/>
        <a:p>
          <a:endParaRPr lang="zh-TW" altLang="en-US"/>
        </a:p>
      </dgm:t>
    </dgm:pt>
    <dgm:pt modelId="{BFD1204F-81B5-4C64-8134-80D1BAD989B1}" type="sibTrans" cxnId="{CB98F2A5-F770-4AC6-8F15-66278F26C614}">
      <dgm:prSet/>
      <dgm:spPr/>
      <dgm:t>
        <a:bodyPr/>
        <a:lstStyle/>
        <a:p>
          <a:endParaRPr lang="zh-TW" altLang="en-US"/>
        </a:p>
      </dgm:t>
    </dgm:pt>
    <dgm:pt modelId="{374AE505-C486-4DD4-9489-9F17D9B1492C}" type="pres">
      <dgm:prSet presAssocID="{CE069337-3227-4760-A43E-F3C2D4F57058}" presName="hierChild1" presStyleCnt="0">
        <dgm:presLayoutVars>
          <dgm:orgChart val="1"/>
          <dgm:chPref val="1"/>
          <dgm:dir/>
          <dgm:animOne val="branch"/>
          <dgm:animLvl val="lvl"/>
          <dgm:resizeHandles/>
        </dgm:presLayoutVars>
      </dgm:prSet>
      <dgm:spPr/>
      <dgm:t>
        <a:bodyPr/>
        <a:lstStyle/>
        <a:p>
          <a:endParaRPr lang="zh-TW" altLang="en-US"/>
        </a:p>
      </dgm:t>
    </dgm:pt>
    <dgm:pt modelId="{951DC1BC-EA86-417E-B1E8-944CAC2DA536}" type="pres">
      <dgm:prSet presAssocID="{0EFBD263-28D2-4E38-805C-7193291FF8C2}" presName="hierRoot1" presStyleCnt="0">
        <dgm:presLayoutVars>
          <dgm:hierBranch val="init"/>
        </dgm:presLayoutVars>
      </dgm:prSet>
      <dgm:spPr/>
    </dgm:pt>
    <dgm:pt modelId="{516F1676-6C52-45CF-92C2-A69BE663DA81}" type="pres">
      <dgm:prSet presAssocID="{0EFBD263-28D2-4E38-805C-7193291FF8C2}" presName="rootComposite1" presStyleCnt="0"/>
      <dgm:spPr/>
    </dgm:pt>
    <dgm:pt modelId="{FC0E7DCC-D95B-4662-B717-3612924DA215}" type="pres">
      <dgm:prSet presAssocID="{0EFBD263-28D2-4E38-805C-7193291FF8C2}" presName="rootText1" presStyleLbl="node0" presStyleIdx="0" presStyleCnt="1" custScaleX="104920" custScaleY="253549" custLinFactY="13243" custLinFactNeighborX="-907" custLinFactNeighborY="100000">
        <dgm:presLayoutVars>
          <dgm:chPref val="3"/>
        </dgm:presLayoutVars>
      </dgm:prSet>
      <dgm:spPr/>
      <dgm:t>
        <a:bodyPr/>
        <a:lstStyle/>
        <a:p>
          <a:endParaRPr lang="zh-TW" altLang="en-US"/>
        </a:p>
      </dgm:t>
    </dgm:pt>
    <dgm:pt modelId="{BB8593F1-84A4-479E-A0B6-DC8FF860113E}" type="pres">
      <dgm:prSet presAssocID="{0EFBD263-28D2-4E38-805C-7193291FF8C2}" presName="rootConnector1" presStyleLbl="node1" presStyleIdx="0" presStyleCnt="0"/>
      <dgm:spPr/>
      <dgm:t>
        <a:bodyPr/>
        <a:lstStyle/>
        <a:p>
          <a:endParaRPr lang="zh-TW" altLang="en-US"/>
        </a:p>
      </dgm:t>
    </dgm:pt>
    <dgm:pt modelId="{C5EA43A6-1365-4E00-81DC-588E657C2ABD}" type="pres">
      <dgm:prSet presAssocID="{0EFBD263-28D2-4E38-805C-7193291FF8C2}" presName="hierChild2" presStyleCnt="0"/>
      <dgm:spPr/>
    </dgm:pt>
    <dgm:pt modelId="{03CA27BF-6B00-4482-8637-C2CCD32EB747}" type="pres">
      <dgm:prSet presAssocID="{2AB064F0-0FB7-4151-9E79-3442438D55DC}" presName="Name64" presStyleLbl="parChTrans1D2" presStyleIdx="0" presStyleCnt="3"/>
      <dgm:spPr/>
      <dgm:t>
        <a:bodyPr/>
        <a:lstStyle/>
        <a:p>
          <a:endParaRPr lang="zh-TW" altLang="en-US"/>
        </a:p>
      </dgm:t>
    </dgm:pt>
    <dgm:pt modelId="{80CEBF9D-9A4E-452C-9580-6D3D2DE1FBB9}" type="pres">
      <dgm:prSet presAssocID="{3330121B-3D77-4256-878D-4AE187FD9DBD}" presName="hierRoot2" presStyleCnt="0">
        <dgm:presLayoutVars>
          <dgm:hierBranch val="init"/>
        </dgm:presLayoutVars>
      </dgm:prSet>
      <dgm:spPr/>
    </dgm:pt>
    <dgm:pt modelId="{33793874-72C1-4BC1-A830-A035DAEA4FFC}" type="pres">
      <dgm:prSet presAssocID="{3330121B-3D77-4256-878D-4AE187FD9DBD}" presName="rootComposite" presStyleCnt="0"/>
      <dgm:spPr/>
    </dgm:pt>
    <dgm:pt modelId="{E7D46D50-83AD-44BE-BC23-2B195AF62A64}" type="pres">
      <dgm:prSet presAssocID="{3330121B-3D77-4256-878D-4AE187FD9DBD}" presName="rootText" presStyleLbl="node2" presStyleIdx="0" presStyleCnt="3" custScaleX="51266">
        <dgm:presLayoutVars>
          <dgm:chPref val="3"/>
        </dgm:presLayoutVars>
      </dgm:prSet>
      <dgm:spPr/>
      <dgm:t>
        <a:bodyPr/>
        <a:lstStyle/>
        <a:p>
          <a:endParaRPr lang="zh-TW" altLang="en-US"/>
        </a:p>
      </dgm:t>
    </dgm:pt>
    <dgm:pt modelId="{CEB124B7-DD27-4F58-81E5-4F80FF54D3DD}" type="pres">
      <dgm:prSet presAssocID="{3330121B-3D77-4256-878D-4AE187FD9DBD}" presName="rootConnector" presStyleLbl="node2" presStyleIdx="0" presStyleCnt="3"/>
      <dgm:spPr/>
      <dgm:t>
        <a:bodyPr/>
        <a:lstStyle/>
        <a:p>
          <a:endParaRPr lang="zh-TW" altLang="en-US"/>
        </a:p>
      </dgm:t>
    </dgm:pt>
    <dgm:pt modelId="{3096FEBD-CA5A-4BC8-987E-691DFE93B312}" type="pres">
      <dgm:prSet presAssocID="{3330121B-3D77-4256-878D-4AE187FD9DBD}" presName="hierChild4" presStyleCnt="0"/>
      <dgm:spPr/>
    </dgm:pt>
    <dgm:pt modelId="{98CCB7A4-CD7C-4881-BA05-B2F95FECEE60}" type="pres">
      <dgm:prSet presAssocID="{8383F5CA-89B5-4569-A4EB-8F34DFD4FB22}" presName="Name64" presStyleLbl="parChTrans1D3" presStyleIdx="0" presStyleCnt="4"/>
      <dgm:spPr/>
      <dgm:t>
        <a:bodyPr/>
        <a:lstStyle/>
        <a:p>
          <a:endParaRPr lang="zh-TW" altLang="en-US"/>
        </a:p>
      </dgm:t>
    </dgm:pt>
    <dgm:pt modelId="{8B4B001A-3592-4159-8641-33AACE2CAAD3}" type="pres">
      <dgm:prSet presAssocID="{C1EC6E06-A453-4D1F-ABF0-8DF8B25926B1}" presName="hierRoot2" presStyleCnt="0">
        <dgm:presLayoutVars>
          <dgm:hierBranch val="init"/>
        </dgm:presLayoutVars>
      </dgm:prSet>
      <dgm:spPr/>
    </dgm:pt>
    <dgm:pt modelId="{036478A4-1844-45EB-808E-26D6F6324E92}" type="pres">
      <dgm:prSet presAssocID="{C1EC6E06-A453-4D1F-ABF0-8DF8B25926B1}" presName="rootComposite" presStyleCnt="0"/>
      <dgm:spPr/>
    </dgm:pt>
    <dgm:pt modelId="{D7DD4417-13CE-4979-A506-037DD8EA02D5}" type="pres">
      <dgm:prSet presAssocID="{C1EC6E06-A453-4D1F-ABF0-8DF8B25926B1}" presName="rootText" presStyleLbl="node3" presStyleIdx="0" presStyleCnt="4" custScaleX="177488">
        <dgm:presLayoutVars>
          <dgm:chPref val="3"/>
        </dgm:presLayoutVars>
      </dgm:prSet>
      <dgm:spPr/>
      <dgm:t>
        <a:bodyPr/>
        <a:lstStyle/>
        <a:p>
          <a:endParaRPr lang="zh-TW" altLang="en-US"/>
        </a:p>
      </dgm:t>
    </dgm:pt>
    <dgm:pt modelId="{009F4B0D-96F2-4975-B1F4-0609C9DC3A81}" type="pres">
      <dgm:prSet presAssocID="{C1EC6E06-A453-4D1F-ABF0-8DF8B25926B1}" presName="rootConnector" presStyleLbl="node3" presStyleIdx="0" presStyleCnt="4"/>
      <dgm:spPr/>
      <dgm:t>
        <a:bodyPr/>
        <a:lstStyle/>
        <a:p>
          <a:endParaRPr lang="zh-TW" altLang="en-US"/>
        </a:p>
      </dgm:t>
    </dgm:pt>
    <dgm:pt modelId="{75A58D32-9B9E-4DBA-B3A2-4A9CC8B23253}" type="pres">
      <dgm:prSet presAssocID="{C1EC6E06-A453-4D1F-ABF0-8DF8B25926B1}" presName="hierChild4" presStyleCnt="0"/>
      <dgm:spPr/>
    </dgm:pt>
    <dgm:pt modelId="{141571A2-79F1-4703-9C01-9056F00647DF}" type="pres">
      <dgm:prSet presAssocID="{C1EC6E06-A453-4D1F-ABF0-8DF8B25926B1}" presName="hierChild5" presStyleCnt="0"/>
      <dgm:spPr/>
    </dgm:pt>
    <dgm:pt modelId="{E8B0B389-C951-4C55-9BEB-86FF15C55661}" type="pres">
      <dgm:prSet presAssocID="{3330121B-3D77-4256-878D-4AE187FD9DBD}" presName="hierChild5" presStyleCnt="0"/>
      <dgm:spPr/>
    </dgm:pt>
    <dgm:pt modelId="{9D9B9EB5-0D38-44AF-9416-BD998AF749BA}" type="pres">
      <dgm:prSet presAssocID="{4A55FF49-4F2F-46C1-BF73-45D15FFF96F0}" presName="Name64" presStyleLbl="parChTrans1D2" presStyleIdx="1" presStyleCnt="3"/>
      <dgm:spPr/>
      <dgm:t>
        <a:bodyPr/>
        <a:lstStyle/>
        <a:p>
          <a:endParaRPr lang="zh-TW" altLang="en-US"/>
        </a:p>
      </dgm:t>
    </dgm:pt>
    <dgm:pt modelId="{25C698F7-7B65-4676-A14D-4A396C5FF4CC}" type="pres">
      <dgm:prSet presAssocID="{A8079FF6-CC9E-45E2-B337-E8BB5ACFB170}" presName="hierRoot2" presStyleCnt="0">
        <dgm:presLayoutVars>
          <dgm:hierBranch val="init"/>
        </dgm:presLayoutVars>
      </dgm:prSet>
      <dgm:spPr/>
    </dgm:pt>
    <dgm:pt modelId="{169C8199-8A37-430A-A4B2-7F89F14C5E0C}" type="pres">
      <dgm:prSet presAssocID="{A8079FF6-CC9E-45E2-B337-E8BB5ACFB170}" presName="rootComposite" presStyleCnt="0"/>
      <dgm:spPr/>
    </dgm:pt>
    <dgm:pt modelId="{4DBB7476-1010-4E5B-8810-653F9EA18707}" type="pres">
      <dgm:prSet presAssocID="{A8079FF6-CC9E-45E2-B337-E8BB5ACFB170}" presName="rootText" presStyleLbl="node2" presStyleIdx="1" presStyleCnt="3" custScaleX="51676">
        <dgm:presLayoutVars>
          <dgm:chPref val="3"/>
        </dgm:presLayoutVars>
      </dgm:prSet>
      <dgm:spPr/>
      <dgm:t>
        <a:bodyPr/>
        <a:lstStyle/>
        <a:p>
          <a:endParaRPr lang="zh-TW" altLang="en-US"/>
        </a:p>
      </dgm:t>
    </dgm:pt>
    <dgm:pt modelId="{A69A618E-B7F4-4E3E-9C49-D79FCB941BC2}" type="pres">
      <dgm:prSet presAssocID="{A8079FF6-CC9E-45E2-B337-E8BB5ACFB170}" presName="rootConnector" presStyleLbl="node2" presStyleIdx="1" presStyleCnt="3"/>
      <dgm:spPr/>
      <dgm:t>
        <a:bodyPr/>
        <a:lstStyle/>
        <a:p>
          <a:endParaRPr lang="zh-TW" altLang="en-US"/>
        </a:p>
      </dgm:t>
    </dgm:pt>
    <dgm:pt modelId="{5DF23661-F60B-4D58-8E6D-719A2F8D1A95}" type="pres">
      <dgm:prSet presAssocID="{A8079FF6-CC9E-45E2-B337-E8BB5ACFB170}" presName="hierChild4" presStyleCnt="0"/>
      <dgm:spPr/>
    </dgm:pt>
    <dgm:pt modelId="{496EF1C0-3FB4-47E9-B405-227DA9DE6752}" type="pres">
      <dgm:prSet presAssocID="{31DFAAF4-FAC4-43A5-B2B2-D6B9BE1751DE}" presName="Name64" presStyleLbl="parChTrans1D3" presStyleIdx="1" presStyleCnt="4"/>
      <dgm:spPr/>
      <dgm:t>
        <a:bodyPr/>
        <a:lstStyle/>
        <a:p>
          <a:endParaRPr lang="zh-TW" altLang="en-US"/>
        </a:p>
      </dgm:t>
    </dgm:pt>
    <dgm:pt modelId="{36DF834C-5DB2-4E77-B7ED-61A109C2B959}" type="pres">
      <dgm:prSet presAssocID="{28AD51DA-D1D2-4A2B-BE42-22FBFBB67CFB}" presName="hierRoot2" presStyleCnt="0">
        <dgm:presLayoutVars>
          <dgm:hierBranch val="init"/>
        </dgm:presLayoutVars>
      </dgm:prSet>
      <dgm:spPr/>
    </dgm:pt>
    <dgm:pt modelId="{FE081F5B-197D-424E-8394-A46CD4462A79}" type="pres">
      <dgm:prSet presAssocID="{28AD51DA-D1D2-4A2B-BE42-22FBFBB67CFB}" presName="rootComposite" presStyleCnt="0"/>
      <dgm:spPr/>
    </dgm:pt>
    <dgm:pt modelId="{89DC819E-5842-4A8D-8EF2-8F4913F802D9}" type="pres">
      <dgm:prSet presAssocID="{28AD51DA-D1D2-4A2B-BE42-22FBFBB67CFB}" presName="rootText" presStyleLbl="node3" presStyleIdx="1" presStyleCnt="4" custScaleX="176589" custScaleY="118818">
        <dgm:presLayoutVars>
          <dgm:chPref val="3"/>
        </dgm:presLayoutVars>
      </dgm:prSet>
      <dgm:spPr/>
      <dgm:t>
        <a:bodyPr/>
        <a:lstStyle/>
        <a:p>
          <a:endParaRPr lang="zh-TW" altLang="en-US"/>
        </a:p>
      </dgm:t>
    </dgm:pt>
    <dgm:pt modelId="{EBD06A70-5C9B-4DA4-B650-7CE9E6E81FCE}" type="pres">
      <dgm:prSet presAssocID="{28AD51DA-D1D2-4A2B-BE42-22FBFBB67CFB}" presName="rootConnector" presStyleLbl="node3" presStyleIdx="1" presStyleCnt="4"/>
      <dgm:spPr/>
      <dgm:t>
        <a:bodyPr/>
        <a:lstStyle/>
        <a:p>
          <a:endParaRPr lang="zh-TW" altLang="en-US"/>
        </a:p>
      </dgm:t>
    </dgm:pt>
    <dgm:pt modelId="{C8192754-DC91-4189-8E35-AE28FAD5570A}" type="pres">
      <dgm:prSet presAssocID="{28AD51DA-D1D2-4A2B-BE42-22FBFBB67CFB}" presName="hierChild4" presStyleCnt="0"/>
      <dgm:spPr/>
    </dgm:pt>
    <dgm:pt modelId="{C35AFB91-E88C-47FE-AAC0-2C46393013BF}" type="pres">
      <dgm:prSet presAssocID="{28AD51DA-D1D2-4A2B-BE42-22FBFBB67CFB}" presName="hierChild5" presStyleCnt="0"/>
      <dgm:spPr/>
    </dgm:pt>
    <dgm:pt modelId="{79CDD29D-DF38-4E2C-8DD0-05741FD9881B}" type="pres">
      <dgm:prSet presAssocID="{3AE267BB-DFCD-4942-A3E0-D331CC882687}" presName="Name64" presStyleLbl="parChTrans1D3" presStyleIdx="2" presStyleCnt="4"/>
      <dgm:spPr/>
      <dgm:t>
        <a:bodyPr/>
        <a:lstStyle/>
        <a:p>
          <a:endParaRPr lang="zh-TW" altLang="en-US"/>
        </a:p>
      </dgm:t>
    </dgm:pt>
    <dgm:pt modelId="{4177152A-3293-4CC5-866A-1238553DEA3D}" type="pres">
      <dgm:prSet presAssocID="{A1758D60-A1A1-4FB9-844A-2E09C8601DE1}" presName="hierRoot2" presStyleCnt="0">
        <dgm:presLayoutVars>
          <dgm:hierBranch val="init"/>
        </dgm:presLayoutVars>
      </dgm:prSet>
      <dgm:spPr/>
    </dgm:pt>
    <dgm:pt modelId="{244938F2-270E-4152-9104-A62510D0EDFD}" type="pres">
      <dgm:prSet presAssocID="{A1758D60-A1A1-4FB9-844A-2E09C8601DE1}" presName="rootComposite" presStyleCnt="0"/>
      <dgm:spPr/>
    </dgm:pt>
    <dgm:pt modelId="{038766D7-383A-46C5-808D-A8CBC648AB43}" type="pres">
      <dgm:prSet presAssocID="{A1758D60-A1A1-4FB9-844A-2E09C8601DE1}" presName="rootText" presStyleLbl="node3" presStyleIdx="2" presStyleCnt="4" custScaleX="177318">
        <dgm:presLayoutVars>
          <dgm:chPref val="3"/>
        </dgm:presLayoutVars>
      </dgm:prSet>
      <dgm:spPr/>
      <dgm:t>
        <a:bodyPr/>
        <a:lstStyle/>
        <a:p>
          <a:endParaRPr lang="zh-TW" altLang="en-US"/>
        </a:p>
      </dgm:t>
    </dgm:pt>
    <dgm:pt modelId="{79F011DB-2F59-40A4-A1CF-B8B9B9AF400C}" type="pres">
      <dgm:prSet presAssocID="{A1758D60-A1A1-4FB9-844A-2E09C8601DE1}" presName="rootConnector" presStyleLbl="node3" presStyleIdx="2" presStyleCnt="4"/>
      <dgm:spPr/>
      <dgm:t>
        <a:bodyPr/>
        <a:lstStyle/>
        <a:p>
          <a:endParaRPr lang="zh-TW" altLang="en-US"/>
        </a:p>
      </dgm:t>
    </dgm:pt>
    <dgm:pt modelId="{48E0FDA6-0B3D-4A2C-B68B-5451DD90E4A0}" type="pres">
      <dgm:prSet presAssocID="{A1758D60-A1A1-4FB9-844A-2E09C8601DE1}" presName="hierChild4" presStyleCnt="0"/>
      <dgm:spPr/>
    </dgm:pt>
    <dgm:pt modelId="{257AD546-DC21-4936-B59C-25BCA1A2BAE7}" type="pres">
      <dgm:prSet presAssocID="{A1758D60-A1A1-4FB9-844A-2E09C8601DE1}" presName="hierChild5" presStyleCnt="0"/>
      <dgm:spPr/>
    </dgm:pt>
    <dgm:pt modelId="{22E9825B-3711-435E-9700-4E3859F6BD8C}" type="pres">
      <dgm:prSet presAssocID="{A8079FF6-CC9E-45E2-B337-E8BB5ACFB170}" presName="hierChild5" presStyleCnt="0"/>
      <dgm:spPr/>
    </dgm:pt>
    <dgm:pt modelId="{5F43E7B3-9598-4050-8FEF-EF583DF45441}" type="pres">
      <dgm:prSet presAssocID="{6E3D881A-A463-4A04-84D9-EB3821200A81}" presName="Name64" presStyleLbl="parChTrans1D2" presStyleIdx="2" presStyleCnt="3"/>
      <dgm:spPr/>
      <dgm:t>
        <a:bodyPr/>
        <a:lstStyle/>
        <a:p>
          <a:endParaRPr lang="zh-TW" altLang="en-US"/>
        </a:p>
      </dgm:t>
    </dgm:pt>
    <dgm:pt modelId="{9B200CD8-1B8B-4BFD-A4CE-1789E30C591A}" type="pres">
      <dgm:prSet presAssocID="{CA156C01-BB31-4C45-AEC4-D7A88C275AFA}" presName="hierRoot2" presStyleCnt="0">
        <dgm:presLayoutVars>
          <dgm:hierBranch val="init"/>
        </dgm:presLayoutVars>
      </dgm:prSet>
      <dgm:spPr/>
    </dgm:pt>
    <dgm:pt modelId="{3C42377D-F06C-4F0C-B536-113DF4579258}" type="pres">
      <dgm:prSet presAssocID="{CA156C01-BB31-4C45-AEC4-D7A88C275AFA}" presName="rootComposite" presStyleCnt="0"/>
      <dgm:spPr/>
    </dgm:pt>
    <dgm:pt modelId="{BAC5EA12-2B87-4258-83A3-6A4404E9E3E7}" type="pres">
      <dgm:prSet presAssocID="{CA156C01-BB31-4C45-AEC4-D7A88C275AFA}" presName="rootText" presStyleLbl="node2" presStyleIdx="2" presStyleCnt="3" custScaleX="52518">
        <dgm:presLayoutVars>
          <dgm:chPref val="3"/>
        </dgm:presLayoutVars>
      </dgm:prSet>
      <dgm:spPr/>
      <dgm:t>
        <a:bodyPr/>
        <a:lstStyle/>
        <a:p>
          <a:endParaRPr lang="zh-TW" altLang="en-US"/>
        </a:p>
      </dgm:t>
    </dgm:pt>
    <dgm:pt modelId="{C4BA8376-8D21-476C-AD2D-C6EA8EC92DD3}" type="pres">
      <dgm:prSet presAssocID="{CA156C01-BB31-4C45-AEC4-D7A88C275AFA}" presName="rootConnector" presStyleLbl="node2" presStyleIdx="2" presStyleCnt="3"/>
      <dgm:spPr/>
      <dgm:t>
        <a:bodyPr/>
        <a:lstStyle/>
        <a:p>
          <a:endParaRPr lang="zh-TW" altLang="en-US"/>
        </a:p>
      </dgm:t>
    </dgm:pt>
    <dgm:pt modelId="{621311C5-F495-4609-A717-25E7D7AF575D}" type="pres">
      <dgm:prSet presAssocID="{CA156C01-BB31-4C45-AEC4-D7A88C275AFA}" presName="hierChild4" presStyleCnt="0"/>
      <dgm:spPr/>
    </dgm:pt>
    <dgm:pt modelId="{4E2B6051-893D-40EF-A6D6-AEE526A334D8}" type="pres">
      <dgm:prSet presAssocID="{10E0DECF-F705-48C1-A7DD-20F0C8DE9AEE}" presName="Name64" presStyleLbl="parChTrans1D3" presStyleIdx="3" presStyleCnt="4"/>
      <dgm:spPr/>
      <dgm:t>
        <a:bodyPr/>
        <a:lstStyle/>
        <a:p>
          <a:endParaRPr lang="zh-TW" altLang="en-US"/>
        </a:p>
      </dgm:t>
    </dgm:pt>
    <dgm:pt modelId="{80C2226B-8C26-45B9-BC69-9105E1835B35}" type="pres">
      <dgm:prSet presAssocID="{E8B788B3-CCE9-4E60-A481-E6818744385B}" presName="hierRoot2" presStyleCnt="0">
        <dgm:presLayoutVars>
          <dgm:hierBranch val="init"/>
        </dgm:presLayoutVars>
      </dgm:prSet>
      <dgm:spPr/>
    </dgm:pt>
    <dgm:pt modelId="{5CEF330B-B26D-4C26-A29C-122B2099D8A2}" type="pres">
      <dgm:prSet presAssocID="{E8B788B3-CCE9-4E60-A481-E6818744385B}" presName="rootComposite" presStyleCnt="0"/>
      <dgm:spPr/>
    </dgm:pt>
    <dgm:pt modelId="{39212456-4505-40A4-A5D7-6F76F8903F02}" type="pres">
      <dgm:prSet presAssocID="{E8B788B3-CCE9-4E60-A481-E6818744385B}" presName="rootText" presStyleLbl="node3" presStyleIdx="3" presStyleCnt="4" custScaleX="176418" custScaleY="136256">
        <dgm:presLayoutVars>
          <dgm:chPref val="3"/>
        </dgm:presLayoutVars>
      </dgm:prSet>
      <dgm:spPr/>
      <dgm:t>
        <a:bodyPr/>
        <a:lstStyle/>
        <a:p>
          <a:endParaRPr lang="zh-TW" altLang="en-US"/>
        </a:p>
      </dgm:t>
    </dgm:pt>
    <dgm:pt modelId="{2B9387F3-98CB-4372-AE0E-117050F0743B}" type="pres">
      <dgm:prSet presAssocID="{E8B788B3-CCE9-4E60-A481-E6818744385B}" presName="rootConnector" presStyleLbl="node3" presStyleIdx="3" presStyleCnt="4"/>
      <dgm:spPr/>
      <dgm:t>
        <a:bodyPr/>
        <a:lstStyle/>
        <a:p>
          <a:endParaRPr lang="zh-TW" altLang="en-US"/>
        </a:p>
      </dgm:t>
    </dgm:pt>
    <dgm:pt modelId="{146C924C-F701-49F3-B96B-021F31D72A4D}" type="pres">
      <dgm:prSet presAssocID="{E8B788B3-CCE9-4E60-A481-E6818744385B}" presName="hierChild4" presStyleCnt="0"/>
      <dgm:spPr/>
    </dgm:pt>
    <dgm:pt modelId="{CC0422FE-213B-4401-B331-15BA5D845C3F}" type="pres">
      <dgm:prSet presAssocID="{E8B788B3-CCE9-4E60-A481-E6818744385B}" presName="hierChild5" presStyleCnt="0"/>
      <dgm:spPr/>
    </dgm:pt>
    <dgm:pt modelId="{4E41AD20-F8F7-40DE-96B7-934F69E9E038}" type="pres">
      <dgm:prSet presAssocID="{CA156C01-BB31-4C45-AEC4-D7A88C275AFA}" presName="hierChild5" presStyleCnt="0"/>
      <dgm:spPr/>
    </dgm:pt>
    <dgm:pt modelId="{D66921A2-DBA9-47A8-9F87-67C969BB57EB}" type="pres">
      <dgm:prSet presAssocID="{0EFBD263-28D2-4E38-805C-7193291FF8C2}" presName="hierChild3" presStyleCnt="0"/>
      <dgm:spPr/>
    </dgm:pt>
  </dgm:ptLst>
  <dgm:cxnLst>
    <dgm:cxn modelId="{64BFD88A-D64A-4CB6-BB4B-7E5CBC1C3772}" type="presOf" srcId="{E8B788B3-CCE9-4E60-A481-E6818744385B}" destId="{2B9387F3-98CB-4372-AE0E-117050F0743B}" srcOrd="1" destOrd="0" presId="urn:microsoft.com/office/officeart/2009/3/layout/HorizontalOrganizationChart"/>
    <dgm:cxn modelId="{16DF83EC-4A8D-436D-81AC-D6736B1DBA79}" type="presOf" srcId="{8383F5CA-89B5-4569-A4EB-8F34DFD4FB22}" destId="{98CCB7A4-CD7C-4881-BA05-B2F95FECEE60}" srcOrd="0" destOrd="0" presId="urn:microsoft.com/office/officeart/2009/3/layout/HorizontalOrganizationChart"/>
    <dgm:cxn modelId="{A5D909F7-F4F4-43BE-8BF4-548F3EC7BFEE}" type="presOf" srcId="{31DFAAF4-FAC4-43A5-B2B2-D6B9BE1751DE}" destId="{496EF1C0-3FB4-47E9-B405-227DA9DE6752}" srcOrd="0" destOrd="0" presId="urn:microsoft.com/office/officeart/2009/3/layout/HorizontalOrganizationChart"/>
    <dgm:cxn modelId="{932BC825-5782-46FD-8288-DE80D9A31CFD}" type="presOf" srcId="{3330121B-3D77-4256-878D-4AE187FD9DBD}" destId="{CEB124B7-DD27-4F58-81E5-4F80FF54D3DD}" srcOrd="1" destOrd="0" presId="urn:microsoft.com/office/officeart/2009/3/layout/HorizontalOrganizationChart"/>
    <dgm:cxn modelId="{D6262F21-F1CE-467B-B413-11719FCF70CE}" srcId="{CA156C01-BB31-4C45-AEC4-D7A88C275AFA}" destId="{E8B788B3-CCE9-4E60-A481-E6818744385B}" srcOrd="0" destOrd="0" parTransId="{10E0DECF-F705-48C1-A7DD-20F0C8DE9AEE}" sibTransId="{374B63DB-DC72-41A4-ADDF-843994CAB446}"/>
    <dgm:cxn modelId="{73CD4DE4-4C0B-4E72-AE93-EC1AA3267C72}" type="presOf" srcId="{A8079FF6-CC9E-45E2-B337-E8BB5ACFB170}" destId="{A69A618E-B7F4-4E3E-9C49-D79FCB941BC2}" srcOrd="1" destOrd="0" presId="urn:microsoft.com/office/officeart/2009/3/layout/HorizontalOrganizationChart"/>
    <dgm:cxn modelId="{1FA17B6D-A451-45AA-A707-5C383A03D1F0}" type="presOf" srcId="{A1758D60-A1A1-4FB9-844A-2E09C8601DE1}" destId="{038766D7-383A-46C5-808D-A8CBC648AB43}" srcOrd="0" destOrd="0" presId="urn:microsoft.com/office/officeart/2009/3/layout/HorizontalOrganizationChart"/>
    <dgm:cxn modelId="{24D07A37-3620-46B1-B121-60EF4F9BDB7E}" type="presOf" srcId="{CE069337-3227-4760-A43E-F3C2D4F57058}" destId="{374AE505-C486-4DD4-9489-9F17D9B1492C}" srcOrd="0" destOrd="0" presId="urn:microsoft.com/office/officeart/2009/3/layout/HorizontalOrganizationChart"/>
    <dgm:cxn modelId="{FE257F6C-432E-44E8-A404-B22BFB7EBBB7}" srcId="{0EFBD263-28D2-4E38-805C-7193291FF8C2}" destId="{3330121B-3D77-4256-878D-4AE187FD9DBD}" srcOrd="0" destOrd="0" parTransId="{2AB064F0-0FB7-4151-9E79-3442438D55DC}" sibTransId="{D43F8381-B6EA-489F-AD66-1343CDA5AE66}"/>
    <dgm:cxn modelId="{DC37456E-BC62-4158-9FBB-6C04EA5EFC0D}" type="presOf" srcId="{0EFBD263-28D2-4E38-805C-7193291FF8C2}" destId="{BB8593F1-84A4-479E-A0B6-DC8FF860113E}" srcOrd="1" destOrd="0" presId="urn:microsoft.com/office/officeart/2009/3/layout/HorizontalOrganizationChart"/>
    <dgm:cxn modelId="{73817EC9-D6EB-44E0-B745-5BBB92ED6AFB}" type="presOf" srcId="{2AB064F0-0FB7-4151-9E79-3442438D55DC}" destId="{03CA27BF-6B00-4482-8637-C2CCD32EB747}" srcOrd="0" destOrd="0" presId="urn:microsoft.com/office/officeart/2009/3/layout/HorizontalOrganizationChart"/>
    <dgm:cxn modelId="{A1C58D6E-27A7-4BC9-B5C2-E702AE7D9AB0}" type="presOf" srcId="{3330121B-3D77-4256-878D-4AE187FD9DBD}" destId="{E7D46D50-83AD-44BE-BC23-2B195AF62A64}" srcOrd="0" destOrd="0" presId="urn:microsoft.com/office/officeart/2009/3/layout/HorizontalOrganizationChart"/>
    <dgm:cxn modelId="{6ADC84D8-7222-472F-BDE0-DFB13775464F}" srcId="{CE069337-3227-4760-A43E-F3C2D4F57058}" destId="{0EFBD263-28D2-4E38-805C-7193291FF8C2}" srcOrd="0" destOrd="0" parTransId="{8E02369C-0E3B-4753-A142-3EAC1883A2F8}" sibTransId="{81CDA372-A4DB-4AF6-BA51-7DD52AD17017}"/>
    <dgm:cxn modelId="{FC1ECDB4-1445-4A94-AA99-672505F6F226}" type="presOf" srcId="{28AD51DA-D1D2-4A2B-BE42-22FBFBB67CFB}" destId="{EBD06A70-5C9B-4DA4-B650-7CE9E6E81FCE}" srcOrd="1" destOrd="0" presId="urn:microsoft.com/office/officeart/2009/3/layout/HorizontalOrganizationChart"/>
    <dgm:cxn modelId="{D2E3824D-B43E-47BB-9C93-CDED26F2DB4E}" type="presOf" srcId="{3AE267BB-DFCD-4942-A3E0-D331CC882687}" destId="{79CDD29D-DF38-4E2C-8DD0-05741FD9881B}" srcOrd="0" destOrd="0" presId="urn:microsoft.com/office/officeart/2009/3/layout/HorizontalOrganizationChart"/>
    <dgm:cxn modelId="{41831C07-E8E0-41A6-A0CA-CD1A8513ADD4}" type="presOf" srcId="{0EFBD263-28D2-4E38-805C-7193291FF8C2}" destId="{FC0E7DCC-D95B-4662-B717-3612924DA215}" srcOrd="0" destOrd="0" presId="urn:microsoft.com/office/officeart/2009/3/layout/HorizontalOrganizationChart"/>
    <dgm:cxn modelId="{E84A4140-C6DC-4308-AA2E-1DFE2437FA27}" type="presOf" srcId="{6E3D881A-A463-4A04-84D9-EB3821200A81}" destId="{5F43E7B3-9598-4050-8FEF-EF583DF45441}" srcOrd="0" destOrd="0" presId="urn:microsoft.com/office/officeart/2009/3/layout/HorizontalOrganizationChart"/>
    <dgm:cxn modelId="{7B92F1FD-03CB-4E83-9618-EADB5ECC6F1A}" type="presOf" srcId="{C1EC6E06-A453-4D1F-ABF0-8DF8B25926B1}" destId="{D7DD4417-13CE-4979-A506-037DD8EA02D5}" srcOrd="0" destOrd="0" presId="urn:microsoft.com/office/officeart/2009/3/layout/HorizontalOrganizationChart"/>
    <dgm:cxn modelId="{D888D1AA-46F5-43A1-A185-1BE0B7B3A954}" srcId="{A8079FF6-CC9E-45E2-B337-E8BB5ACFB170}" destId="{28AD51DA-D1D2-4A2B-BE42-22FBFBB67CFB}" srcOrd="0" destOrd="0" parTransId="{31DFAAF4-FAC4-43A5-B2B2-D6B9BE1751DE}" sibTransId="{4A518390-51AB-4EC2-97FA-6D599A2BE842}"/>
    <dgm:cxn modelId="{84C66531-21E3-4BB3-91B4-63BC9A6D8D5A}" type="presOf" srcId="{10E0DECF-F705-48C1-A7DD-20F0C8DE9AEE}" destId="{4E2B6051-893D-40EF-A6D6-AEE526A334D8}" srcOrd="0" destOrd="0" presId="urn:microsoft.com/office/officeart/2009/3/layout/HorizontalOrganizationChart"/>
    <dgm:cxn modelId="{00B07EB2-1EB0-40BC-9A05-0DBA530D9AF9}" type="presOf" srcId="{4A55FF49-4F2F-46C1-BF73-45D15FFF96F0}" destId="{9D9B9EB5-0D38-44AF-9416-BD998AF749BA}" srcOrd="0" destOrd="0" presId="urn:microsoft.com/office/officeart/2009/3/layout/HorizontalOrganizationChart"/>
    <dgm:cxn modelId="{832CDB34-10E2-41CF-B684-B4246BDE6FA3}" type="presOf" srcId="{28AD51DA-D1D2-4A2B-BE42-22FBFBB67CFB}" destId="{89DC819E-5842-4A8D-8EF2-8F4913F802D9}" srcOrd="0" destOrd="0" presId="urn:microsoft.com/office/officeart/2009/3/layout/HorizontalOrganizationChart"/>
    <dgm:cxn modelId="{4D3F1151-43E6-4217-8E1B-76B67EF70F2B}" type="presOf" srcId="{A1758D60-A1A1-4FB9-844A-2E09C8601DE1}" destId="{79F011DB-2F59-40A4-A1CF-B8B9B9AF400C}" srcOrd="1" destOrd="0" presId="urn:microsoft.com/office/officeart/2009/3/layout/HorizontalOrganizationChart"/>
    <dgm:cxn modelId="{D4DAF6DA-DE6E-4DA7-8894-34730DBEC866}" srcId="{A8079FF6-CC9E-45E2-B337-E8BB5ACFB170}" destId="{A1758D60-A1A1-4FB9-844A-2E09C8601DE1}" srcOrd="1" destOrd="0" parTransId="{3AE267BB-DFCD-4942-A3E0-D331CC882687}" sibTransId="{68E9AEF5-34E4-4593-95F7-08B01CC96064}"/>
    <dgm:cxn modelId="{689FF03B-BDA0-4B27-A040-8B8257B6335E}" type="presOf" srcId="{C1EC6E06-A453-4D1F-ABF0-8DF8B25926B1}" destId="{009F4B0D-96F2-4975-B1F4-0609C9DC3A81}" srcOrd="1" destOrd="0" presId="urn:microsoft.com/office/officeart/2009/3/layout/HorizontalOrganizationChart"/>
    <dgm:cxn modelId="{CC8C588F-A0B0-4F4D-A842-8ABE8F45DBA7}" type="presOf" srcId="{E8B788B3-CCE9-4E60-A481-E6818744385B}" destId="{39212456-4505-40A4-A5D7-6F76F8903F02}" srcOrd="0" destOrd="0" presId="urn:microsoft.com/office/officeart/2009/3/layout/HorizontalOrganizationChart"/>
    <dgm:cxn modelId="{EF9DCDBD-C079-4ECC-8103-1E47B7D61F16}" type="presOf" srcId="{CA156C01-BB31-4C45-AEC4-D7A88C275AFA}" destId="{C4BA8376-8D21-476C-AD2D-C6EA8EC92DD3}" srcOrd="1" destOrd="0" presId="urn:microsoft.com/office/officeart/2009/3/layout/HorizontalOrganizationChart"/>
    <dgm:cxn modelId="{CBBBEE70-FEC6-409F-A880-A819C9F44111}" srcId="{0EFBD263-28D2-4E38-805C-7193291FF8C2}" destId="{CA156C01-BB31-4C45-AEC4-D7A88C275AFA}" srcOrd="2" destOrd="0" parTransId="{6E3D881A-A463-4A04-84D9-EB3821200A81}" sibTransId="{9F7BD613-06EF-4509-86B4-A8DCA24AB8B2}"/>
    <dgm:cxn modelId="{94789EB2-325E-4E6A-9FC6-0EEDB4C78F0E}" type="presOf" srcId="{A8079FF6-CC9E-45E2-B337-E8BB5ACFB170}" destId="{4DBB7476-1010-4E5B-8810-653F9EA18707}" srcOrd="0" destOrd="0" presId="urn:microsoft.com/office/officeart/2009/3/layout/HorizontalOrganizationChart"/>
    <dgm:cxn modelId="{CB98F2A5-F770-4AC6-8F15-66278F26C614}" srcId="{3330121B-3D77-4256-878D-4AE187FD9DBD}" destId="{C1EC6E06-A453-4D1F-ABF0-8DF8B25926B1}" srcOrd="0" destOrd="0" parTransId="{8383F5CA-89B5-4569-A4EB-8F34DFD4FB22}" sibTransId="{BFD1204F-81B5-4C64-8134-80D1BAD989B1}"/>
    <dgm:cxn modelId="{E00310DB-3587-46D6-9004-B06C574DEC25}" srcId="{0EFBD263-28D2-4E38-805C-7193291FF8C2}" destId="{A8079FF6-CC9E-45E2-B337-E8BB5ACFB170}" srcOrd="1" destOrd="0" parTransId="{4A55FF49-4F2F-46C1-BF73-45D15FFF96F0}" sibTransId="{7431A3F9-4055-44D4-BA33-B0CC59797C22}"/>
    <dgm:cxn modelId="{C94FA5E9-FAE1-4870-8637-D0CC41CE97B4}" type="presOf" srcId="{CA156C01-BB31-4C45-AEC4-D7A88C275AFA}" destId="{BAC5EA12-2B87-4258-83A3-6A4404E9E3E7}" srcOrd="0" destOrd="0" presId="urn:microsoft.com/office/officeart/2009/3/layout/HorizontalOrganizationChart"/>
    <dgm:cxn modelId="{3AA80CC4-2C98-4089-9ABD-22DF26CB38B7}" type="presParOf" srcId="{374AE505-C486-4DD4-9489-9F17D9B1492C}" destId="{951DC1BC-EA86-417E-B1E8-944CAC2DA536}" srcOrd="0" destOrd="0" presId="urn:microsoft.com/office/officeart/2009/3/layout/HorizontalOrganizationChart"/>
    <dgm:cxn modelId="{EBB01855-6524-4381-BF5F-BC3B3231A043}" type="presParOf" srcId="{951DC1BC-EA86-417E-B1E8-944CAC2DA536}" destId="{516F1676-6C52-45CF-92C2-A69BE663DA81}" srcOrd="0" destOrd="0" presId="urn:microsoft.com/office/officeart/2009/3/layout/HorizontalOrganizationChart"/>
    <dgm:cxn modelId="{C38F63C2-FE21-4C0A-8F99-FCA6BE3A0F8D}" type="presParOf" srcId="{516F1676-6C52-45CF-92C2-A69BE663DA81}" destId="{FC0E7DCC-D95B-4662-B717-3612924DA215}" srcOrd="0" destOrd="0" presId="urn:microsoft.com/office/officeart/2009/3/layout/HorizontalOrganizationChart"/>
    <dgm:cxn modelId="{72057088-4401-4976-BA49-E33862209BE1}" type="presParOf" srcId="{516F1676-6C52-45CF-92C2-A69BE663DA81}" destId="{BB8593F1-84A4-479E-A0B6-DC8FF860113E}" srcOrd="1" destOrd="0" presId="urn:microsoft.com/office/officeart/2009/3/layout/HorizontalOrganizationChart"/>
    <dgm:cxn modelId="{3746C422-B3DE-423A-BA72-CAF4E1BBA1A4}" type="presParOf" srcId="{951DC1BC-EA86-417E-B1E8-944CAC2DA536}" destId="{C5EA43A6-1365-4E00-81DC-588E657C2ABD}" srcOrd="1" destOrd="0" presId="urn:microsoft.com/office/officeart/2009/3/layout/HorizontalOrganizationChart"/>
    <dgm:cxn modelId="{2E8335B6-18E4-4F2C-ADE9-5ADFD1A55FCB}" type="presParOf" srcId="{C5EA43A6-1365-4E00-81DC-588E657C2ABD}" destId="{03CA27BF-6B00-4482-8637-C2CCD32EB747}" srcOrd="0" destOrd="0" presId="urn:microsoft.com/office/officeart/2009/3/layout/HorizontalOrganizationChart"/>
    <dgm:cxn modelId="{09EE4D59-18E3-4604-9920-74ACBB6A4B27}" type="presParOf" srcId="{C5EA43A6-1365-4E00-81DC-588E657C2ABD}" destId="{80CEBF9D-9A4E-452C-9580-6D3D2DE1FBB9}" srcOrd="1" destOrd="0" presId="urn:microsoft.com/office/officeart/2009/3/layout/HorizontalOrganizationChart"/>
    <dgm:cxn modelId="{86C51DD0-C9FC-446B-AD49-7A85227D2F26}" type="presParOf" srcId="{80CEBF9D-9A4E-452C-9580-6D3D2DE1FBB9}" destId="{33793874-72C1-4BC1-A830-A035DAEA4FFC}" srcOrd="0" destOrd="0" presId="urn:microsoft.com/office/officeart/2009/3/layout/HorizontalOrganizationChart"/>
    <dgm:cxn modelId="{F894D438-5CBB-474F-8100-C9F300D496F5}" type="presParOf" srcId="{33793874-72C1-4BC1-A830-A035DAEA4FFC}" destId="{E7D46D50-83AD-44BE-BC23-2B195AF62A64}" srcOrd="0" destOrd="0" presId="urn:microsoft.com/office/officeart/2009/3/layout/HorizontalOrganizationChart"/>
    <dgm:cxn modelId="{BE226ACF-729F-4D45-BD8A-AE118BFF3DF1}" type="presParOf" srcId="{33793874-72C1-4BC1-A830-A035DAEA4FFC}" destId="{CEB124B7-DD27-4F58-81E5-4F80FF54D3DD}" srcOrd="1" destOrd="0" presId="urn:microsoft.com/office/officeart/2009/3/layout/HorizontalOrganizationChart"/>
    <dgm:cxn modelId="{5330522C-FA52-4214-928F-230BDA6DB068}" type="presParOf" srcId="{80CEBF9D-9A4E-452C-9580-6D3D2DE1FBB9}" destId="{3096FEBD-CA5A-4BC8-987E-691DFE93B312}" srcOrd="1" destOrd="0" presId="urn:microsoft.com/office/officeart/2009/3/layout/HorizontalOrganizationChart"/>
    <dgm:cxn modelId="{5B829BD2-CBB9-44F4-B45A-792D99901478}" type="presParOf" srcId="{3096FEBD-CA5A-4BC8-987E-691DFE93B312}" destId="{98CCB7A4-CD7C-4881-BA05-B2F95FECEE60}" srcOrd="0" destOrd="0" presId="urn:microsoft.com/office/officeart/2009/3/layout/HorizontalOrganizationChart"/>
    <dgm:cxn modelId="{1FA23E06-8050-4376-9378-8EED124F2F54}" type="presParOf" srcId="{3096FEBD-CA5A-4BC8-987E-691DFE93B312}" destId="{8B4B001A-3592-4159-8641-33AACE2CAAD3}" srcOrd="1" destOrd="0" presId="urn:microsoft.com/office/officeart/2009/3/layout/HorizontalOrganizationChart"/>
    <dgm:cxn modelId="{F3556FF3-1072-4385-918C-D77CE5FA8C1B}" type="presParOf" srcId="{8B4B001A-3592-4159-8641-33AACE2CAAD3}" destId="{036478A4-1844-45EB-808E-26D6F6324E92}" srcOrd="0" destOrd="0" presId="urn:microsoft.com/office/officeart/2009/3/layout/HorizontalOrganizationChart"/>
    <dgm:cxn modelId="{B1194E95-BEF2-45A3-B74F-31E4210C76E0}" type="presParOf" srcId="{036478A4-1844-45EB-808E-26D6F6324E92}" destId="{D7DD4417-13CE-4979-A506-037DD8EA02D5}" srcOrd="0" destOrd="0" presId="urn:microsoft.com/office/officeart/2009/3/layout/HorizontalOrganizationChart"/>
    <dgm:cxn modelId="{FD884DE4-7C6B-4A79-A759-2060736A6B73}" type="presParOf" srcId="{036478A4-1844-45EB-808E-26D6F6324E92}" destId="{009F4B0D-96F2-4975-B1F4-0609C9DC3A81}" srcOrd="1" destOrd="0" presId="urn:microsoft.com/office/officeart/2009/3/layout/HorizontalOrganizationChart"/>
    <dgm:cxn modelId="{3A564689-B6A4-4787-9E99-48ECC07DC887}" type="presParOf" srcId="{8B4B001A-3592-4159-8641-33AACE2CAAD3}" destId="{75A58D32-9B9E-4DBA-B3A2-4A9CC8B23253}" srcOrd="1" destOrd="0" presId="urn:microsoft.com/office/officeart/2009/3/layout/HorizontalOrganizationChart"/>
    <dgm:cxn modelId="{6426C7B5-C162-4257-850C-DCAA9F1D22B9}" type="presParOf" srcId="{8B4B001A-3592-4159-8641-33AACE2CAAD3}" destId="{141571A2-79F1-4703-9C01-9056F00647DF}" srcOrd="2" destOrd="0" presId="urn:microsoft.com/office/officeart/2009/3/layout/HorizontalOrganizationChart"/>
    <dgm:cxn modelId="{036CD9D4-1C46-407D-B5D4-DD5C3BDA790A}" type="presParOf" srcId="{80CEBF9D-9A4E-452C-9580-6D3D2DE1FBB9}" destId="{E8B0B389-C951-4C55-9BEB-86FF15C55661}" srcOrd="2" destOrd="0" presId="urn:microsoft.com/office/officeart/2009/3/layout/HorizontalOrganizationChart"/>
    <dgm:cxn modelId="{6C1AB3AD-1108-4B02-A742-455EB3788ACB}" type="presParOf" srcId="{C5EA43A6-1365-4E00-81DC-588E657C2ABD}" destId="{9D9B9EB5-0D38-44AF-9416-BD998AF749BA}" srcOrd="2" destOrd="0" presId="urn:microsoft.com/office/officeart/2009/3/layout/HorizontalOrganizationChart"/>
    <dgm:cxn modelId="{955864C2-262A-4AC9-9233-B539FF041717}" type="presParOf" srcId="{C5EA43A6-1365-4E00-81DC-588E657C2ABD}" destId="{25C698F7-7B65-4676-A14D-4A396C5FF4CC}" srcOrd="3" destOrd="0" presId="urn:microsoft.com/office/officeart/2009/3/layout/HorizontalOrganizationChart"/>
    <dgm:cxn modelId="{7E81BA31-9A60-43BE-AF62-995F883E046E}" type="presParOf" srcId="{25C698F7-7B65-4676-A14D-4A396C5FF4CC}" destId="{169C8199-8A37-430A-A4B2-7F89F14C5E0C}" srcOrd="0" destOrd="0" presId="urn:microsoft.com/office/officeart/2009/3/layout/HorizontalOrganizationChart"/>
    <dgm:cxn modelId="{8FBFF5E9-24F0-4B12-BB0B-17823950DA4E}" type="presParOf" srcId="{169C8199-8A37-430A-A4B2-7F89F14C5E0C}" destId="{4DBB7476-1010-4E5B-8810-653F9EA18707}" srcOrd="0" destOrd="0" presId="urn:microsoft.com/office/officeart/2009/3/layout/HorizontalOrganizationChart"/>
    <dgm:cxn modelId="{04A6C3DE-833E-43B8-8121-050C73C4E662}" type="presParOf" srcId="{169C8199-8A37-430A-A4B2-7F89F14C5E0C}" destId="{A69A618E-B7F4-4E3E-9C49-D79FCB941BC2}" srcOrd="1" destOrd="0" presId="urn:microsoft.com/office/officeart/2009/3/layout/HorizontalOrganizationChart"/>
    <dgm:cxn modelId="{90032506-0B21-47A4-821D-A11D1B1C6700}" type="presParOf" srcId="{25C698F7-7B65-4676-A14D-4A396C5FF4CC}" destId="{5DF23661-F60B-4D58-8E6D-719A2F8D1A95}" srcOrd="1" destOrd="0" presId="urn:microsoft.com/office/officeart/2009/3/layout/HorizontalOrganizationChart"/>
    <dgm:cxn modelId="{70202A9A-C8EE-41A4-9FA6-7E653D9CCAA6}" type="presParOf" srcId="{5DF23661-F60B-4D58-8E6D-719A2F8D1A95}" destId="{496EF1C0-3FB4-47E9-B405-227DA9DE6752}" srcOrd="0" destOrd="0" presId="urn:microsoft.com/office/officeart/2009/3/layout/HorizontalOrganizationChart"/>
    <dgm:cxn modelId="{6D7607AC-F730-4931-ADEF-89B1D9ED0535}" type="presParOf" srcId="{5DF23661-F60B-4D58-8E6D-719A2F8D1A95}" destId="{36DF834C-5DB2-4E77-B7ED-61A109C2B959}" srcOrd="1" destOrd="0" presId="urn:microsoft.com/office/officeart/2009/3/layout/HorizontalOrganizationChart"/>
    <dgm:cxn modelId="{92C8529D-25B8-4003-8BA2-EF59FAE48C02}" type="presParOf" srcId="{36DF834C-5DB2-4E77-B7ED-61A109C2B959}" destId="{FE081F5B-197D-424E-8394-A46CD4462A79}" srcOrd="0" destOrd="0" presId="urn:microsoft.com/office/officeart/2009/3/layout/HorizontalOrganizationChart"/>
    <dgm:cxn modelId="{E505EE39-FD41-446F-919D-4D5161BAE053}" type="presParOf" srcId="{FE081F5B-197D-424E-8394-A46CD4462A79}" destId="{89DC819E-5842-4A8D-8EF2-8F4913F802D9}" srcOrd="0" destOrd="0" presId="urn:microsoft.com/office/officeart/2009/3/layout/HorizontalOrganizationChart"/>
    <dgm:cxn modelId="{535E060C-2AB2-419D-A9DA-5556D618CA2C}" type="presParOf" srcId="{FE081F5B-197D-424E-8394-A46CD4462A79}" destId="{EBD06A70-5C9B-4DA4-B650-7CE9E6E81FCE}" srcOrd="1" destOrd="0" presId="urn:microsoft.com/office/officeart/2009/3/layout/HorizontalOrganizationChart"/>
    <dgm:cxn modelId="{458DD666-F05D-4212-9E21-7DC1F7B85D76}" type="presParOf" srcId="{36DF834C-5DB2-4E77-B7ED-61A109C2B959}" destId="{C8192754-DC91-4189-8E35-AE28FAD5570A}" srcOrd="1" destOrd="0" presId="urn:microsoft.com/office/officeart/2009/3/layout/HorizontalOrganizationChart"/>
    <dgm:cxn modelId="{B61A592B-790A-472A-A946-C6DAFDB5DA9E}" type="presParOf" srcId="{36DF834C-5DB2-4E77-B7ED-61A109C2B959}" destId="{C35AFB91-E88C-47FE-AAC0-2C46393013BF}" srcOrd="2" destOrd="0" presId="urn:microsoft.com/office/officeart/2009/3/layout/HorizontalOrganizationChart"/>
    <dgm:cxn modelId="{D73218D9-3345-45BB-B1A7-0D6FEFF54C2E}" type="presParOf" srcId="{5DF23661-F60B-4D58-8E6D-719A2F8D1A95}" destId="{79CDD29D-DF38-4E2C-8DD0-05741FD9881B}" srcOrd="2" destOrd="0" presId="urn:microsoft.com/office/officeart/2009/3/layout/HorizontalOrganizationChart"/>
    <dgm:cxn modelId="{0763087C-7D4C-4733-A964-A0BA76CE8958}" type="presParOf" srcId="{5DF23661-F60B-4D58-8E6D-719A2F8D1A95}" destId="{4177152A-3293-4CC5-866A-1238553DEA3D}" srcOrd="3" destOrd="0" presId="urn:microsoft.com/office/officeart/2009/3/layout/HorizontalOrganizationChart"/>
    <dgm:cxn modelId="{B055A528-9A37-4BF9-8FB6-01623A45D855}" type="presParOf" srcId="{4177152A-3293-4CC5-866A-1238553DEA3D}" destId="{244938F2-270E-4152-9104-A62510D0EDFD}" srcOrd="0" destOrd="0" presId="urn:microsoft.com/office/officeart/2009/3/layout/HorizontalOrganizationChart"/>
    <dgm:cxn modelId="{AB87E205-DBFE-4190-B660-2A889B9A6466}" type="presParOf" srcId="{244938F2-270E-4152-9104-A62510D0EDFD}" destId="{038766D7-383A-46C5-808D-A8CBC648AB43}" srcOrd="0" destOrd="0" presId="urn:microsoft.com/office/officeart/2009/3/layout/HorizontalOrganizationChart"/>
    <dgm:cxn modelId="{23954D88-A24E-45BF-B12A-4D08E98C385A}" type="presParOf" srcId="{244938F2-270E-4152-9104-A62510D0EDFD}" destId="{79F011DB-2F59-40A4-A1CF-B8B9B9AF400C}" srcOrd="1" destOrd="0" presId="urn:microsoft.com/office/officeart/2009/3/layout/HorizontalOrganizationChart"/>
    <dgm:cxn modelId="{F4D1DC70-ED89-4239-A9E4-E3F99E40A060}" type="presParOf" srcId="{4177152A-3293-4CC5-866A-1238553DEA3D}" destId="{48E0FDA6-0B3D-4A2C-B68B-5451DD90E4A0}" srcOrd="1" destOrd="0" presId="urn:microsoft.com/office/officeart/2009/3/layout/HorizontalOrganizationChart"/>
    <dgm:cxn modelId="{672DE0C7-EB53-4837-8E1F-C2CD9583F85D}" type="presParOf" srcId="{4177152A-3293-4CC5-866A-1238553DEA3D}" destId="{257AD546-DC21-4936-B59C-25BCA1A2BAE7}" srcOrd="2" destOrd="0" presId="urn:microsoft.com/office/officeart/2009/3/layout/HorizontalOrganizationChart"/>
    <dgm:cxn modelId="{86A5E69B-D7C8-4B74-996B-25EF54E49D2B}" type="presParOf" srcId="{25C698F7-7B65-4676-A14D-4A396C5FF4CC}" destId="{22E9825B-3711-435E-9700-4E3859F6BD8C}" srcOrd="2" destOrd="0" presId="urn:microsoft.com/office/officeart/2009/3/layout/HorizontalOrganizationChart"/>
    <dgm:cxn modelId="{6B42A47F-C250-4F39-88A5-B6B6B577B92E}" type="presParOf" srcId="{C5EA43A6-1365-4E00-81DC-588E657C2ABD}" destId="{5F43E7B3-9598-4050-8FEF-EF583DF45441}" srcOrd="4" destOrd="0" presId="urn:microsoft.com/office/officeart/2009/3/layout/HorizontalOrganizationChart"/>
    <dgm:cxn modelId="{223AAC9D-FC97-440E-B847-5769805B8D94}" type="presParOf" srcId="{C5EA43A6-1365-4E00-81DC-588E657C2ABD}" destId="{9B200CD8-1B8B-4BFD-A4CE-1789E30C591A}" srcOrd="5" destOrd="0" presId="urn:microsoft.com/office/officeart/2009/3/layout/HorizontalOrganizationChart"/>
    <dgm:cxn modelId="{E19DBF61-CD3E-4EA7-B148-4E2DDC956108}" type="presParOf" srcId="{9B200CD8-1B8B-4BFD-A4CE-1789E30C591A}" destId="{3C42377D-F06C-4F0C-B536-113DF4579258}" srcOrd="0" destOrd="0" presId="urn:microsoft.com/office/officeart/2009/3/layout/HorizontalOrganizationChart"/>
    <dgm:cxn modelId="{B3645D22-4588-47EA-B52A-98FC63B9B92B}" type="presParOf" srcId="{3C42377D-F06C-4F0C-B536-113DF4579258}" destId="{BAC5EA12-2B87-4258-83A3-6A4404E9E3E7}" srcOrd="0" destOrd="0" presId="urn:microsoft.com/office/officeart/2009/3/layout/HorizontalOrganizationChart"/>
    <dgm:cxn modelId="{C1A733AD-EED3-4050-9B79-E96F73164A6A}" type="presParOf" srcId="{3C42377D-F06C-4F0C-B536-113DF4579258}" destId="{C4BA8376-8D21-476C-AD2D-C6EA8EC92DD3}" srcOrd="1" destOrd="0" presId="urn:microsoft.com/office/officeart/2009/3/layout/HorizontalOrganizationChart"/>
    <dgm:cxn modelId="{24A9AE86-762F-4977-8BB4-F675A0DD7BDC}" type="presParOf" srcId="{9B200CD8-1B8B-4BFD-A4CE-1789E30C591A}" destId="{621311C5-F495-4609-A717-25E7D7AF575D}" srcOrd="1" destOrd="0" presId="urn:microsoft.com/office/officeart/2009/3/layout/HorizontalOrganizationChart"/>
    <dgm:cxn modelId="{1594E7DC-9A55-42A2-8D5E-D85A7FC404A4}" type="presParOf" srcId="{621311C5-F495-4609-A717-25E7D7AF575D}" destId="{4E2B6051-893D-40EF-A6D6-AEE526A334D8}" srcOrd="0" destOrd="0" presId="urn:microsoft.com/office/officeart/2009/3/layout/HorizontalOrganizationChart"/>
    <dgm:cxn modelId="{93B04F4D-4B7D-4574-85F7-511EE112ECE8}" type="presParOf" srcId="{621311C5-F495-4609-A717-25E7D7AF575D}" destId="{80C2226B-8C26-45B9-BC69-9105E1835B35}" srcOrd="1" destOrd="0" presId="urn:microsoft.com/office/officeart/2009/3/layout/HorizontalOrganizationChart"/>
    <dgm:cxn modelId="{49BE17BA-5254-45BD-8B05-B327E540DF6B}" type="presParOf" srcId="{80C2226B-8C26-45B9-BC69-9105E1835B35}" destId="{5CEF330B-B26D-4C26-A29C-122B2099D8A2}" srcOrd="0" destOrd="0" presId="urn:microsoft.com/office/officeart/2009/3/layout/HorizontalOrganizationChart"/>
    <dgm:cxn modelId="{1C4A9769-675C-4E24-A078-DA642C4F8AC3}" type="presParOf" srcId="{5CEF330B-B26D-4C26-A29C-122B2099D8A2}" destId="{39212456-4505-40A4-A5D7-6F76F8903F02}" srcOrd="0" destOrd="0" presId="urn:microsoft.com/office/officeart/2009/3/layout/HorizontalOrganizationChart"/>
    <dgm:cxn modelId="{D4653E82-1649-424C-9F34-00B158FB75A3}" type="presParOf" srcId="{5CEF330B-B26D-4C26-A29C-122B2099D8A2}" destId="{2B9387F3-98CB-4372-AE0E-117050F0743B}" srcOrd="1" destOrd="0" presId="urn:microsoft.com/office/officeart/2009/3/layout/HorizontalOrganizationChart"/>
    <dgm:cxn modelId="{A6D725C3-55EB-4B59-9E8C-E8CB16BAD893}" type="presParOf" srcId="{80C2226B-8C26-45B9-BC69-9105E1835B35}" destId="{146C924C-F701-49F3-B96B-021F31D72A4D}" srcOrd="1" destOrd="0" presId="urn:microsoft.com/office/officeart/2009/3/layout/HorizontalOrganizationChart"/>
    <dgm:cxn modelId="{A0A879BB-E240-4341-A519-2CF6BAD40FC3}" type="presParOf" srcId="{80C2226B-8C26-45B9-BC69-9105E1835B35}" destId="{CC0422FE-213B-4401-B331-15BA5D845C3F}" srcOrd="2" destOrd="0" presId="urn:microsoft.com/office/officeart/2009/3/layout/HorizontalOrganizationChart"/>
    <dgm:cxn modelId="{AB11215B-CF5E-4F3D-8834-8731B144425B}" type="presParOf" srcId="{9B200CD8-1B8B-4BFD-A4CE-1789E30C591A}" destId="{4E41AD20-F8F7-40DE-96B7-934F69E9E038}" srcOrd="2" destOrd="0" presId="urn:microsoft.com/office/officeart/2009/3/layout/HorizontalOrganizationChart"/>
    <dgm:cxn modelId="{53CCDA73-5FED-441D-9EE3-95E9D59D5A6C}" type="presParOf" srcId="{951DC1BC-EA86-417E-B1E8-944CAC2DA536}" destId="{D66921A2-DBA9-47A8-9F87-67C969BB57EB}"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00E4E8-795A-47A2-A76C-F8C5792F4C98}"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zh-TW" altLang="en-US"/>
        </a:p>
      </dgm:t>
    </dgm:pt>
    <dgm:pt modelId="{FE790EF6-364C-4722-A341-B3ED60DE7F15}">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地方輔導群</a:t>
          </a:r>
        </a:p>
      </dgm:t>
    </dgm:pt>
    <dgm:pt modelId="{301ABE1F-6EC7-4406-95B2-AE68F8FE8A33}" type="parTrans" cxnId="{7E758D02-8CC6-4D12-818F-BD3271811100}">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23F17700-1F07-4251-ADF7-AD53E6470DC0}" type="sibTrans" cxnId="{7E758D02-8CC6-4D12-818F-BD3271811100}">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081A543A-BE6B-4C08-BAE1-590B924EA01F}">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國教輔導團</a:t>
          </a:r>
        </a:p>
      </dgm:t>
    </dgm:pt>
    <dgm:pt modelId="{63A05F97-8D63-49D4-97A4-6E396D3F8DE0}" type="parTrans" cxnId="{56FA4DBD-4633-44A8-AA9A-90AAB69B7785}">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085EC823-6F4C-4E3C-80FA-9B5129EE2A85}" type="sibTrans" cxnId="{56FA4DBD-4633-44A8-AA9A-90AAB69B7785}">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A249E0E2-C4DA-46A4-87A6-44EAE69EB051}">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國民教育輔導體系</a:t>
          </a:r>
        </a:p>
      </dgm:t>
    </dgm:pt>
    <dgm:pt modelId="{CBA57609-4926-409A-8E0F-4085019FD837}" type="parTrans" cxnId="{B3A6C3A5-4854-4D05-BB2B-FF5A1AD36A9C}">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E6E03067-0058-47CF-97F7-EEBE48908746}" type="sibTrans" cxnId="{B3A6C3A5-4854-4D05-BB2B-FF5A1AD36A9C}">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D8A203B0-A1C2-4208-8BAE-D7A6E1BE9310}">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其他專案計畫</a:t>
          </a:r>
        </a:p>
      </dgm:t>
    </dgm:pt>
    <dgm:pt modelId="{4EF43ADA-528F-4372-B678-54C6BCDBFDCC}" type="parTrans" cxnId="{42FF57CD-50F5-4132-B886-2A3D3DCBF24B}">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83D916F9-47B7-46A4-9BDF-1E691E6B9868}" type="sibTrans" cxnId="{42FF57CD-50F5-4132-B886-2A3D3DCBF24B}">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CA3B1E49-BA43-461F-987D-CBF4D30D04FE}" type="pres">
      <dgm:prSet presAssocID="{0D00E4E8-795A-47A2-A76C-F8C5792F4C98}" presName="Name0" presStyleCnt="0">
        <dgm:presLayoutVars>
          <dgm:chMax val="4"/>
          <dgm:resizeHandles val="exact"/>
        </dgm:presLayoutVars>
      </dgm:prSet>
      <dgm:spPr/>
      <dgm:t>
        <a:bodyPr/>
        <a:lstStyle/>
        <a:p>
          <a:endParaRPr lang="zh-TW" altLang="en-US"/>
        </a:p>
      </dgm:t>
    </dgm:pt>
    <dgm:pt modelId="{3A32D26D-8AA4-4714-A6A7-1AD984C4EFE0}" type="pres">
      <dgm:prSet presAssocID="{0D00E4E8-795A-47A2-A76C-F8C5792F4C98}" presName="ellipse" presStyleLbl="trBgShp" presStyleIdx="0" presStyleCnt="1"/>
      <dgm:spPr/>
    </dgm:pt>
    <dgm:pt modelId="{65585296-E85C-42AD-852C-30CCB2DF3DC3}" type="pres">
      <dgm:prSet presAssocID="{0D00E4E8-795A-47A2-A76C-F8C5792F4C98}" presName="arrow1" presStyleLbl="fgShp" presStyleIdx="0" presStyleCnt="1"/>
      <dgm:spPr/>
    </dgm:pt>
    <dgm:pt modelId="{F9AB7BC3-C6CC-4996-BE8F-D2CD41205BB0}" type="pres">
      <dgm:prSet presAssocID="{0D00E4E8-795A-47A2-A76C-F8C5792F4C98}" presName="rectangle" presStyleLbl="revTx" presStyleIdx="0" presStyleCnt="1">
        <dgm:presLayoutVars>
          <dgm:bulletEnabled val="1"/>
        </dgm:presLayoutVars>
      </dgm:prSet>
      <dgm:spPr/>
      <dgm:t>
        <a:bodyPr/>
        <a:lstStyle/>
        <a:p>
          <a:endParaRPr lang="zh-TW" altLang="en-US"/>
        </a:p>
      </dgm:t>
    </dgm:pt>
    <dgm:pt modelId="{F13E7913-E7CD-49F1-AA65-5870A279DAEC}" type="pres">
      <dgm:prSet presAssocID="{081A543A-BE6B-4C08-BAE1-590B924EA01F}" presName="item1" presStyleLbl="node1" presStyleIdx="0" presStyleCnt="3">
        <dgm:presLayoutVars>
          <dgm:bulletEnabled val="1"/>
        </dgm:presLayoutVars>
      </dgm:prSet>
      <dgm:spPr/>
      <dgm:t>
        <a:bodyPr/>
        <a:lstStyle/>
        <a:p>
          <a:endParaRPr lang="zh-TW" altLang="en-US"/>
        </a:p>
      </dgm:t>
    </dgm:pt>
    <dgm:pt modelId="{27D162A0-DAE8-4E5C-AF83-2F7397B8734B}" type="pres">
      <dgm:prSet presAssocID="{D8A203B0-A1C2-4208-8BAE-D7A6E1BE9310}" presName="item2" presStyleLbl="node1" presStyleIdx="1" presStyleCnt="3">
        <dgm:presLayoutVars>
          <dgm:bulletEnabled val="1"/>
        </dgm:presLayoutVars>
      </dgm:prSet>
      <dgm:spPr/>
      <dgm:t>
        <a:bodyPr/>
        <a:lstStyle/>
        <a:p>
          <a:endParaRPr lang="zh-TW" altLang="en-US"/>
        </a:p>
      </dgm:t>
    </dgm:pt>
    <dgm:pt modelId="{22369084-3743-41AA-9900-98F4623BAC7F}" type="pres">
      <dgm:prSet presAssocID="{A249E0E2-C4DA-46A4-87A6-44EAE69EB051}" presName="item3" presStyleLbl="node1" presStyleIdx="2" presStyleCnt="3">
        <dgm:presLayoutVars>
          <dgm:bulletEnabled val="1"/>
        </dgm:presLayoutVars>
      </dgm:prSet>
      <dgm:spPr/>
      <dgm:t>
        <a:bodyPr/>
        <a:lstStyle/>
        <a:p>
          <a:endParaRPr lang="zh-TW" altLang="en-US"/>
        </a:p>
      </dgm:t>
    </dgm:pt>
    <dgm:pt modelId="{99828E06-1214-4F0D-85EC-9D8B91717A87}" type="pres">
      <dgm:prSet presAssocID="{0D00E4E8-795A-47A2-A76C-F8C5792F4C98}" presName="funnel" presStyleLbl="trAlignAcc1" presStyleIdx="0" presStyleCnt="1"/>
      <dgm:spPr/>
    </dgm:pt>
  </dgm:ptLst>
  <dgm:cxnLst>
    <dgm:cxn modelId="{7A6B4AD8-B87F-49B1-8048-CE8621315667}" type="presOf" srcId="{0D00E4E8-795A-47A2-A76C-F8C5792F4C98}" destId="{CA3B1E49-BA43-461F-987D-CBF4D30D04FE}" srcOrd="0" destOrd="0" presId="urn:microsoft.com/office/officeart/2005/8/layout/funnel1"/>
    <dgm:cxn modelId="{56FA4DBD-4633-44A8-AA9A-90AAB69B7785}" srcId="{0D00E4E8-795A-47A2-A76C-F8C5792F4C98}" destId="{081A543A-BE6B-4C08-BAE1-590B924EA01F}" srcOrd="1" destOrd="0" parTransId="{63A05F97-8D63-49D4-97A4-6E396D3F8DE0}" sibTransId="{085EC823-6F4C-4E3C-80FA-9B5129EE2A85}"/>
    <dgm:cxn modelId="{42FF57CD-50F5-4132-B886-2A3D3DCBF24B}" srcId="{0D00E4E8-795A-47A2-A76C-F8C5792F4C98}" destId="{D8A203B0-A1C2-4208-8BAE-D7A6E1BE9310}" srcOrd="2" destOrd="0" parTransId="{4EF43ADA-528F-4372-B678-54C6BCDBFDCC}" sibTransId="{83D916F9-47B7-46A4-9BDF-1E691E6B9868}"/>
    <dgm:cxn modelId="{0DC4984E-BCDD-44EA-BE29-2E6CEE42CCF6}" type="presOf" srcId="{FE790EF6-364C-4722-A341-B3ED60DE7F15}" destId="{22369084-3743-41AA-9900-98F4623BAC7F}" srcOrd="0" destOrd="0" presId="urn:microsoft.com/office/officeart/2005/8/layout/funnel1"/>
    <dgm:cxn modelId="{7E758D02-8CC6-4D12-818F-BD3271811100}" srcId="{0D00E4E8-795A-47A2-A76C-F8C5792F4C98}" destId="{FE790EF6-364C-4722-A341-B3ED60DE7F15}" srcOrd="0" destOrd="0" parTransId="{301ABE1F-6EC7-4406-95B2-AE68F8FE8A33}" sibTransId="{23F17700-1F07-4251-ADF7-AD53E6470DC0}"/>
    <dgm:cxn modelId="{1A8BF2DB-E23D-40B2-AC5F-17D00E9C13B6}" type="presOf" srcId="{D8A203B0-A1C2-4208-8BAE-D7A6E1BE9310}" destId="{F13E7913-E7CD-49F1-AA65-5870A279DAEC}" srcOrd="0" destOrd="0" presId="urn:microsoft.com/office/officeart/2005/8/layout/funnel1"/>
    <dgm:cxn modelId="{B3A6C3A5-4854-4D05-BB2B-FF5A1AD36A9C}" srcId="{0D00E4E8-795A-47A2-A76C-F8C5792F4C98}" destId="{A249E0E2-C4DA-46A4-87A6-44EAE69EB051}" srcOrd="3" destOrd="0" parTransId="{CBA57609-4926-409A-8E0F-4085019FD837}" sibTransId="{E6E03067-0058-47CF-97F7-EEBE48908746}"/>
    <dgm:cxn modelId="{D4821E6D-1BB7-4936-AAC9-EF714BD39DD2}" type="presOf" srcId="{A249E0E2-C4DA-46A4-87A6-44EAE69EB051}" destId="{F9AB7BC3-C6CC-4996-BE8F-D2CD41205BB0}" srcOrd="0" destOrd="0" presId="urn:microsoft.com/office/officeart/2005/8/layout/funnel1"/>
    <dgm:cxn modelId="{C5E19F10-855B-4613-A709-9A23271D12B7}" type="presOf" srcId="{081A543A-BE6B-4C08-BAE1-590B924EA01F}" destId="{27D162A0-DAE8-4E5C-AF83-2F7397B8734B}" srcOrd="0" destOrd="0" presId="urn:microsoft.com/office/officeart/2005/8/layout/funnel1"/>
    <dgm:cxn modelId="{8E262013-97B8-4CEC-B6CC-3816FA8B6158}" type="presParOf" srcId="{CA3B1E49-BA43-461F-987D-CBF4D30D04FE}" destId="{3A32D26D-8AA4-4714-A6A7-1AD984C4EFE0}" srcOrd="0" destOrd="0" presId="urn:microsoft.com/office/officeart/2005/8/layout/funnel1"/>
    <dgm:cxn modelId="{605B7633-EE52-4CCC-93DF-53962A79105F}" type="presParOf" srcId="{CA3B1E49-BA43-461F-987D-CBF4D30D04FE}" destId="{65585296-E85C-42AD-852C-30CCB2DF3DC3}" srcOrd="1" destOrd="0" presId="urn:microsoft.com/office/officeart/2005/8/layout/funnel1"/>
    <dgm:cxn modelId="{B00E0390-272F-4410-90EA-50BA37D88EBF}" type="presParOf" srcId="{CA3B1E49-BA43-461F-987D-CBF4D30D04FE}" destId="{F9AB7BC3-C6CC-4996-BE8F-D2CD41205BB0}" srcOrd="2" destOrd="0" presId="urn:microsoft.com/office/officeart/2005/8/layout/funnel1"/>
    <dgm:cxn modelId="{7104B601-708C-43BB-92D0-8B0F18BE4A75}" type="presParOf" srcId="{CA3B1E49-BA43-461F-987D-CBF4D30D04FE}" destId="{F13E7913-E7CD-49F1-AA65-5870A279DAEC}" srcOrd="3" destOrd="0" presId="urn:microsoft.com/office/officeart/2005/8/layout/funnel1"/>
    <dgm:cxn modelId="{CD4A9A66-06AB-4266-A45B-4A9BA4F88235}" type="presParOf" srcId="{CA3B1E49-BA43-461F-987D-CBF4D30D04FE}" destId="{27D162A0-DAE8-4E5C-AF83-2F7397B8734B}" srcOrd="4" destOrd="0" presId="urn:microsoft.com/office/officeart/2005/8/layout/funnel1"/>
    <dgm:cxn modelId="{31D48D03-0BCE-4A46-8C54-1D16298AC461}" type="presParOf" srcId="{CA3B1E49-BA43-461F-987D-CBF4D30D04FE}" destId="{22369084-3743-41AA-9900-98F4623BAC7F}" srcOrd="5" destOrd="0" presId="urn:microsoft.com/office/officeart/2005/8/layout/funnel1"/>
    <dgm:cxn modelId="{D131B2C4-0775-482F-A6D4-EF056E6D6840}" type="presParOf" srcId="{CA3B1E49-BA43-461F-987D-CBF4D30D04FE}" destId="{99828E06-1214-4F0D-85EC-9D8B91717A87}"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F41C76-AC6F-4D1C-92AF-EE2FA0A2FEBF}"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zh-TW" altLang="en-US"/>
        </a:p>
      </dgm:t>
    </dgm:pt>
    <dgm:pt modelId="{4C314E47-CDCB-476B-B9F0-16EBCCB6820B}">
      <dgm:prSet custT="1"/>
      <dgm:spPr/>
      <dgm:t>
        <a:bodyPr/>
        <a:lstStyle/>
        <a:p>
          <a:pPr rtl="0"/>
          <a:r>
            <a:rPr lang="zh-TW" altLang="en-US" sz="2400" dirty="0">
              <a:solidFill>
                <a:schemeClr val="accent5">
                  <a:lumMod val="50000"/>
                </a:schemeClr>
              </a:solidFill>
              <a:latin typeface="微軟正黑體" panose="020B0604030504040204" pitchFamily="34" charset="-120"/>
              <a:ea typeface="微軟正黑體" panose="020B0604030504040204" pitchFamily="34" charset="-120"/>
            </a:rPr>
            <a:t>專業服務推廣整合概況</a:t>
          </a:r>
          <a:endParaRPr lang="zh-TW" sz="2400" dirty="0">
            <a:solidFill>
              <a:schemeClr val="accent5">
                <a:lumMod val="50000"/>
              </a:schemeClr>
            </a:solidFill>
            <a:latin typeface="微軟正黑體" panose="020B0604030504040204" pitchFamily="34" charset="-120"/>
            <a:ea typeface="微軟正黑體" panose="020B0604030504040204" pitchFamily="34" charset="-120"/>
          </a:endParaRPr>
        </a:p>
      </dgm:t>
    </dgm:pt>
    <dgm:pt modelId="{445120CE-4277-4E04-B8FF-8235ED8ECCF1}" type="parTrans" cxnId="{F705460C-57E4-404A-A1B7-1282CC578EB3}">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6E598BDF-C3E7-4C93-A677-33E8AA0A68EB}" type="sibTrans" cxnId="{F705460C-57E4-404A-A1B7-1282CC578EB3}">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1D5B23CD-0371-4091-A432-F61EDE5BF803}">
      <dgm:prSet/>
      <dgm:spPr/>
      <dgm:t>
        <a:bodyPr/>
        <a:lstStyle/>
        <a:p>
          <a:pPr algn="just" rtl="0"/>
          <a:r>
            <a:rPr lang="zh-TW" altLang="en-US" b="0" i="0" dirty="0">
              <a:solidFill>
                <a:schemeClr val="tx1"/>
              </a:solidFill>
              <a:latin typeface="微軟正黑體" panose="020B0604030504040204" pitchFamily="34" charset="-120"/>
              <a:ea typeface="微軟正黑體" panose="020B0604030504040204" pitchFamily="34" charset="-120"/>
            </a:rPr>
            <a:t>邀請</a:t>
          </a:r>
          <a:r>
            <a:rPr lang="zh-TW" b="0" i="0" dirty="0">
              <a:solidFill>
                <a:schemeClr val="tx1"/>
              </a:solidFill>
              <a:latin typeface="微軟正黑體" panose="020B0604030504040204" pitchFamily="34" charset="-120"/>
              <a:ea typeface="微軟正黑體" panose="020B0604030504040204" pitchFamily="34" charset="-120"/>
            </a:rPr>
            <a:t>地方輔導群</a:t>
          </a:r>
          <a:r>
            <a:rPr lang="zh-TW" altLang="en-US" b="0" i="0" dirty="0">
              <a:solidFill>
                <a:schemeClr val="tx1"/>
              </a:solidFill>
              <a:latin typeface="微軟正黑體" panose="020B0604030504040204" pitchFamily="34" charset="-120"/>
              <a:ea typeface="微軟正黑體" panose="020B0604030504040204" pitchFamily="34" charset="-120"/>
            </a:rPr>
            <a:t>夥伴參與更多能發揮專業服務的場合</a:t>
          </a:r>
          <a:endParaRPr lang="zh-TW" dirty="0">
            <a:solidFill>
              <a:schemeClr val="tx1"/>
            </a:solidFill>
            <a:latin typeface="微軟正黑體" panose="020B0604030504040204" pitchFamily="34" charset="-120"/>
            <a:ea typeface="微軟正黑體" panose="020B0604030504040204" pitchFamily="34" charset="-120"/>
          </a:endParaRPr>
        </a:p>
      </dgm:t>
    </dgm:pt>
    <dgm:pt modelId="{C504C7CB-A6A1-4D9C-B65D-485456265AC0}" type="parTrans" cxnId="{68D1A5CB-D3C8-4CDC-BED6-97590E2680EA}">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27024B58-4C31-4B90-8FD7-075569323BB6}" type="sibTrans" cxnId="{68D1A5CB-D3C8-4CDC-BED6-97590E2680EA}">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C009302C-B34B-4671-ABE3-B4CCB7C6ACD3}">
      <dgm:prSet/>
      <dgm:spPr/>
      <dgm:t>
        <a:bodyPr/>
        <a:lstStyle/>
        <a:p>
          <a:pPr algn="just" rtl="0"/>
          <a:r>
            <a:rPr lang="zh-TW" altLang="en-US" b="0" i="0" dirty="0">
              <a:solidFill>
                <a:schemeClr val="tx1"/>
              </a:solidFill>
              <a:latin typeface="微軟正黑體" panose="020B0604030504040204" pitchFamily="34" charset="-120"/>
              <a:ea typeface="微軟正黑體" panose="020B0604030504040204" pitchFamily="34" charset="-120"/>
            </a:rPr>
            <a:t>共同</a:t>
          </a:r>
          <a:r>
            <a:rPr lang="zh-TW" b="0" i="0" dirty="0">
              <a:solidFill>
                <a:schemeClr val="tx1"/>
              </a:solidFill>
              <a:latin typeface="微軟正黑體" panose="020B0604030504040204" pitchFamily="34" charset="-120"/>
              <a:ea typeface="微軟正黑體" panose="020B0604030504040204" pitchFamily="34" charset="-120"/>
            </a:rPr>
            <a:t>辦理各校教學</a:t>
          </a:r>
          <a:r>
            <a:rPr lang="zh-TW" b="0" i="0" dirty="0">
              <a:solidFill>
                <a:srgbClr val="FF0000"/>
              </a:solidFill>
              <a:latin typeface="微軟正黑體" panose="020B0604030504040204" pitchFamily="34" charset="-120"/>
              <a:ea typeface="微軟正黑體" panose="020B0604030504040204" pitchFamily="34" charset="-120"/>
            </a:rPr>
            <a:t>巡迴服務</a:t>
          </a:r>
          <a:r>
            <a:rPr lang="zh-TW" altLang="en-US" b="0" i="0" dirty="0">
              <a:solidFill>
                <a:schemeClr val="tx1"/>
              </a:solidFill>
              <a:latin typeface="微軟正黑體" panose="020B0604030504040204" pitchFamily="34" charset="-120"/>
              <a:ea typeface="微軟正黑體" panose="020B0604030504040204" pitchFamily="34" charset="-120"/>
            </a:rPr>
            <a:t>，提供現場教師專業成長</a:t>
          </a:r>
          <a:endParaRPr lang="zh-TW" dirty="0">
            <a:solidFill>
              <a:schemeClr val="tx1"/>
            </a:solidFill>
            <a:latin typeface="微軟正黑體" panose="020B0604030504040204" pitchFamily="34" charset="-120"/>
            <a:ea typeface="微軟正黑體" panose="020B0604030504040204" pitchFamily="34" charset="-120"/>
          </a:endParaRPr>
        </a:p>
      </dgm:t>
    </dgm:pt>
    <dgm:pt modelId="{4B47673C-9CE4-4614-827E-8FFB4B9C6A74}" type="parTrans" cxnId="{6D13E5DE-A759-4626-AA68-3B1D736E13AF}">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C020D42F-D9F3-424C-86E8-BF9AE7A32903}" type="sibTrans" cxnId="{6D13E5DE-A759-4626-AA68-3B1D736E13AF}">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193AF727-DBCB-4740-AF5D-0544A3FE16C2}">
      <dgm:prSet/>
      <dgm:spPr/>
      <dgm:t>
        <a:bodyPr/>
        <a:lstStyle/>
        <a:p>
          <a:pPr algn="just" rtl="0"/>
          <a:r>
            <a:rPr lang="zh-TW" b="0" i="0" dirty="0">
              <a:solidFill>
                <a:schemeClr val="tx1"/>
              </a:solidFill>
              <a:latin typeface="微軟正黑體" panose="020B0604030504040204" pitchFamily="34" charset="-120"/>
              <a:ea typeface="微軟正黑體" panose="020B0604030504040204" pitchFamily="34" charset="-120"/>
            </a:rPr>
            <a:t>搭配社群屬性及輔導員專長</a:t>
          </a:r>
          <a:r>
            <a:rPr lang="zh-TW" b="0" i="0" dirty="0">
              <a:solidFill>
                <a:srgbClr val="FF0000"/>
              </a:solidFill>
              <a:latin typeface="微軟正黑體" panose="020B0604030504040204" pitchFamily="34" charset="-120"/>
              <a:ea typeface="微軟正黑體" panose="020B0604030504040204" pitchFamily="34" charset="-120"/>
            </a:rPr>
            <a:t>到校諮輔</a:t>
          </a:r>
          <a:r>
            <a:rPr lang="zh-TW" b="0" i="0" dirty="0">
              <a:solidFill>
                <a:schemeClr val="tx1"/>
              </a:solidFill>
              <a:latin typeface="微軟正黑體" panose="020B0604030504040204" pitchFamily="34" charset="-120"/>
              <a:ea typeface="微軟正黑體" panose="020B0604030504040204" pitchFamily="34" charset="-120"/>
            </a:rPr>
            <a:t>(部分社群)以協助並掌握社群有效運作</a:t>
          </a:r>
          <a:endParaRPr lang="zh-TW" dirty="0">
            <a:solidFill>
              <a:schemeClr val="tx1"/>
            </a:solidFill>
            <a:latin typeface="微軟正黑體" panose="020B0604030504040204" pitchFamily="34" charset="-120"/>
            <a:ea typeface="微軟正黑體" panose="020B0604030504040204" pitchFamily="34" charset="-120"/>
          </a:endParaRPr>
        </a:p>
      </dgm:t>
    </dgm:pt>
    <dgm:pt modelId="{60A50582-9FE0-4A0C-8A4F-452EF5A935AB}" type="parTrans" cxnId="{A0815E9E-A619-4159-828B-9286F8DAA722}">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28B1601C-C562-4AE8-8704-61010871519D}" type="sibTrans" cxnId="{A0815E9E-A619-4159-828B-9286F8DAA722}">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1BBF748A-33B5-413F-AE26-E7BBE76F5342}">
      <dgm:prSet/>
      <dgm:spPr/>
      <dgm:t>
        <a:bodyPr/>
        <a:lstStyle/>
        <a:p>
          <a:pPr algn="just" rtl="0"/>
          <a:r>
            <a:rPr lang="zh-TW" altLang="en-US" b="0" i="0" dirty="0">
              <a:solidFill>
                <a:schemeClr val="tx1"/>
              </a:solidFill>
              <a:latin typeface="微軟正黑體" panose="020B0604030504040204" pitchFamily="34" charset="-120"/>
              <a:ea typeface="微軟正黑體" panose="020B0604030504040204" pitchFamily="34" charset="-120"/>
            </a:rPr>
            <a:t>配合課程與教學正常化輔導訪視</a:t>
          </a:r>
          <a:r>
            <a:rPr lang="zh-TW" b="0" i="0" dirty="0">
              <a:solidFill>
                <a:schemeClr val="tx1"/>
              </a:solidFill>
              <a:latin typeface="微軟正黑體" panose="020B0604030504040204" pitchFamily="34" charset="-120"/>
              <a:ea typeface="微軟正黑體" panose="020B0604030504040204" pitchFamily="34" charset="-120"/>
            </a:rPr>
            <a:t>及輔導員專長到校</a:t>
          </a:r>
          <a:r>
            <a:rPr lang="zh-TW" altLang="en-US" b="0" i="0" dirty="0">
              <a:solidFill>
                <a:srgbClr val="FF0000"/>
              </a:solidFill>
              <a:latin typeface="微軟正黑體" panose="020B0604030504040204" pitchFamily="34" charset="-120"/>
              <a:ea typeface="微軟正黑體" panose="020B0604030504040204" pitchFamily="34" charset="-120"/>
            </a:rPr>
            <a:t>入班參與備觀議課協作</a:t>
          </a:r>
          <a:endParaRPr lang="zh-TW" dirty="0">
            <a:solidFill>
              <a:srgbClr val="FF0000"/>
            </a:solidFill>
            <a:latin typeface="微軟正黑體" panose="020B0604030504040204" pitchFamily="34" charset="-120"/>
            <a:ea typeface="微軟正黑體" panose="020B0604030504040204" pitchFamily="34" charset="-120"/>
          </a:endParaRPr>
        </a:p>
      </dgm:t>
    </dgm:pt>
    <dgm:pt modelId="{E68B9384-7649-490F-9653-4E5CBC905D2F}" type="parTrans" cxnId="{64A8DAA9-18F3-487F-AA7A-8C73D4E402C5}">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375D5FBE-07AD-49C7-8A7F-3010A06A836E}" type="sibTrans" cxnId="{64A8DAA9-18F3-487F-AA7A-8C73D4E402C5}">
      <dgm:prSet/>
      <dgm:spPr/>
      <dgm:t>
        <a:bodyPr/>
        <a:lstStyle/>
        <a:p>
          <a:endParaRPr lang="zh-TW" altLang="en-US">
            <a:solidFill>
              <a:schemeClr val="tx1"/>
            </a:solidFill>
            <a:latin typeface="微軟正黑體" panose="020B0604030504040204" pitchFamily="34" charset="-120"/>
            <a:ea typeface="微軟正黑體" panose="020B0604030504040204" pitchFamily="34" charset="-120"/>
          </a:endParaRPr>
        </a:p>
      </dgm:t>
    </dgm:pt>
    <dgm:pt modelId="{33D25BB8-DF88-4C8B-BFD0-58874793594A}" type="pres">
      <dgm:prSet presAssocID="{06F41C76-AC6F-4D1C-92AF-EE2FA0A2FEBF}" presName="diagram" presStyleCnt="0">
        <dgm:presLayoutVars>
          <dgm:chMax val="1"/>
          <dgm:dir/>
          <dgm:animLvl val="ctr"/>
          <dgm:resizeHandles val="exact"/>
        </dgm:presLayoutVars>
      </dgm:prSet>
      <dgm:spPr/>
      <dgm:t>
        <a:bodyPr/>
        <a:lstStyle/>
        <a:p>
          <a:endParaRPr lang="zh-TW" altLang="en-US"/>
        </a:p>
      </dgm:t>
    </dgm:pt>
    <dgm:pt modelId="{63300ED3-A48F-499C-9117-7DA266F64131}" type="pres">
      <dgm:prSet presAssocID="{06F41C76-AC6F-4D1C-92AF-EE2FA0A2FEBF}" presName="matrix" presStyleCnt="0"/>
      <dgm:spPr/>
    </dgm:pt>
    <dgm:pt modelId="{921E9534-D6CD-45C7-97E2-A9BE87A2507F}" type="pres">
      <dgm:prSet presAssocID="{06F41C76-AC6F-4D1C-92AF-EE2FA0A2FEBF}" presName="tile1" presStyleLbl="node1" presStyleIdx="0" presStyleCnt="4"/>
      <dgm:spPr/>
      <dgm:t>
        <a:bodyPr/>
        <a:lstStyle/>
        <a:p>
          <a:endParaRPr lang="zh-TW" altLang="en-US"/>
        </a:p>
      </dgm:t>
    </dgm:pt>
    <dgm:pt modelId="{442572C0-8241-4C89-8345-6926BE854F68}" type="pres">
      <dgm:prSet presAssocID="{06F41C76-AC6F-4D1C-92AF-EE2FA0A2FEBF}" presName="tile1text" presStyleLbl="node1" presStyleIdx="0" presStyleCnt="4">
        <dgm:presLayoutVars>
          <dgm:chMax val="0"/>
          <dgm:chPref val="0"/>
          <dgm:bulletEnabled val="1"/>
        </dgm:presLayoutVars>
      </dgm:prSet>
      <dgm:spPr/>
      <dgm:t>
        <a:bodyPr/>
        <a:lstStyle/>
        <a:p>
          <a:endParaRPr lang="zh-TW" altLang="en-US"/>
        </a:p>
      </dgm:t>
    </dgm:pt>
    <dgm:pt modelId="{AEE15430-ACCD-4F31-ABEC-5ACD52D539ED}" type="pres">
      <dgm:prSet presAssocID="{06F41C76-AC6F-4D1C-92AF-EE2FA0A2FEBF}" presName="tile2" presStyleLbl="node1" presStyleIdx="1" presStyleCnt="4"/>
      <dgm:spPr/>
      <dgm:t>
        <a:bodyPr/>
        <a:lstStyle/>
        <a:p>
          <a:endParaRPr lang="zh-TW" altLang="en-US"/>
        </a:p>
      </dgm:t>
    </dgm:pt>
    <dgm:pt modelId="{D07E7433-3877-44C7-98E0-C4AFB165D283}" type="pres">
      <dgm:prSet presAssocID="{06F41C76-AC6F-4D1C-92AF-EE2FA0A2FEBF}" presName="tile2text" presStyleLbl="node1" presStyleIdx="1" presStyleCnt="4">
        <dgm:presLayoutVars>
          <dgm:chMax val="0"/>
          <dgm:chPref val="0"/>
          <dgm:bulletEnabled val="1"/>
        </dgm:presLayoutVars>
      </dgm:prSet>
      <dgm:spPr/>
      <dgm:t>
        <a:bodyPr/>
        <a:lstStyle/>
        <a:p>
          <a:endParaRPr lang="zh-TW" altLang="en-US"/>
        </a:p>
      </dgm:t>
    </dgm:pt>
    <dgm:pt modelId="{9A7D3974-644E-40AA-A9DF-B378A60CFB16}" type="pres">
      <dgm:prSet presAssocID="{06F41C76-AC6F-4D1C-92AF-EE2FA0A2FEBF}" presName="tile3" presStyleLbl="node1" presStyleIdx="2" presStyleCnt="4"/>
      <dgm:spPr/>
      <dgm:t>
        <a:bodyPr/>
        <a:lstStyle/>
        <a:p>
          <a:endParaRPr lang="zh-TW" altLang="en-US"/>
        </a:p>
      </dgm:t>
    </dgm:pt>
    <dgm:pt modelId="{06029EF3-0D40-4100-B9EF-AF74B681F113}" type="pres">
      <dgm:prSet presAssocID="{06F41C76-AC6F-4D1C-92AF-EE2FA0A2FEBF}" presName="tile3text" presStyleLbl="node1" presStyleIdx="2" presStyleCnt="4">
        <dgm:presLayoutVars>
          <dgm:chMax val="0"/>
          <dgm:chPref val="0"/>
          <dgm:bulletEnabled val="1"/>
        </dgm:presLayoutVars>
      </dgm:prSet>
      <dgm:spPr/>
      <dgm:t>
        <a:bodyPr/>
        <a:lstStyle/>
        <a:p>
          <a:endParaRPr lang="zh-TW" altLang="en-US"/>
        </a:p>
      </dgm:t>
    </dgm:pt>
    <dgm:pt modelId="{08C3C1C1-2444-48D4-91C6-445A0EEEE715}" type="pres">
      <dgm:prSet presAssocID="{06F41C76-AC6F-4D1C-92AF-EE2FA0A2FEBF}" presName="tile4" presStyleLbl="node1" presStyleIdx="3" presStyleCnt="4"/>
      <dgm:spPr/>
      <dgm:t>
        <a:bodyPr/>
        <a:lstStyle/>
        <a:p>
          <a:endParaRPr lang="zh-TW" altLang="en-US"/>
        </a:p>
      </dgm:t>
    </dgm:pt>
    <dgm:pt modelId="{79F22E78-1F56-4F87-8F7E-CF6707282A76}" type="pres">
      <dgm:prSet presAssocID="{06F41C76-AC6F-4D1C-92AF-EE2FA0A2FEBF}" presName="tile4text" presStyleLbl="node1" presStyleIdx="3" presStyleCnt="4">
        <dgm:presLayoutVars>
          <dgm:chMax val="0"/>
          <dgm:chPref val="0"/>
          <dgm:bulletEnabled val="1"/>
        </dgm:presLayoutVars>
      </dgm:prSet>
      <dgm:spPr/>
      <dgm:t>
        <a:bodyPr/>
        <a:lstStyle/>
        <a:p>
          <a:endParaRPr lang="zh-TW" altLang="en-US"/>
        </a:p>
      </dgm:t>
    </dgm:pt>
    <dgm:pt modelId="{2740CBA9-A772-4FA8-AB9E-6EE740F1EC19}" type="pres">
      <dgm:prSet presAssocID="{06F41C76-AC6F-4D1C-92AF-EE2FA0A2FEBF}" presName="centerTile" presStyleLbl="fgShp" presStyleIdx="0" presStyleCnt="1" custScaleX="138272" custScaleY="125245">
        <dgm:presLayoutVars>
          <dgm:chMax val="0"/>
          <dgm:chPref val="0"/>
        </dgm:presLayoutVars>
      </dgm:prSet>
      <dgm:spPr/>
      <dgm:t>
        <a:bodyPr/>
        <a:lstStyle/>
        <a:p>
          <a:endParaRPr lang="zh-TW" altLang="en-US"/>
        </a:p>
      </dgm:t>
    </dgm:pt>
  </dgm:ptLst>
  <dgm:cxnLst>
    <dgm:cxn modelId="{6D13E5DE-A759-4626-AA68-3B1D736E13AF}" srcId="{4C314E47-CDCB-476B-B9F0-16EBCCB6820B}" destId="{C009302C-B34B-4671-ABE3-B4CCB7C6ACD3}" srcOrd="1" destOrd="0" parTransId="{4B47673C-9CE4-4614-827E-8FFB4B9C6A74}" sibTransId="{C020D42F-D9F3-424C-86E8-BF9AE7A32903}"/>
    <dgm:cxn modelId="{5F14FEF7-7C22-4038-8244-9C12A6B8BC21}" type="presOf" srcId="{193AF727-DBCB-4740-AF5D-0544A3FE16C2}" destId="{06029EF3-0D40-4100-B9EF-AF74B681F113}" srcOrd="1" destOrd="0" presId="urn:microsoft.com/office/officeart/2005/8/layout/matrix1"/>
    <dgm:cxn modelId="{68D1A5CB-D3C8-4CDC-BED6-97590E2680EA}" srcId="{4C314E47-CDCB-476B-B9F0-16EBCCB6820B}" destId="{1D5B23CD-0371-4091-A432-F61EDE5BF803}" srcOrd="0" destOrd="0" parTransId="{C504C7CB-A6A1-4D9C-B65D-485456265AC0}" sibTransId="{27024B58-4C31-4B90-8FD7-075569323BB6}"/>
    <dgm:cxn modelId="{CAC681C8-EE99-4590-8CF1-234E18C91D3F}" type="presOf" srcId="{193AF727-DBCB-4740-AF5D-0544A3FE16C2}" destId="{9A7D3974-644E-40AA-A9DF-B378A60CFB16}" srcOrd="0" destOrd="0" presId="urn:microsoft.com/office/officeart/2005/8/layout/matrix1"/>
    <dgm:cxn modelId="{B36DCF62-0217-4B9C-AECC-B04E5A49F0DD}" type="presOf" srcId="{1D5B23CD-0371-4091-A432-F61EDE5BF803}" destId="{442572C0-8241-4C89-8345-6926BE854F68}" srcOrd="1" destOrd="0" presId="urn:microsoft.com/office/officeart/2005/8/layout/matrix1"/>
    <dgm:cxn modelId="{F705460C-57E4-404A-A1B7-1282CC578EB3}" srcId="{06F41C76-AC6F-4D1C-92AF-EE2FA0A2FEBF}" destId="{4C314E47-CDCB-476B-B9F0-16EBCCB6820B}" srcOrd="0" destOrd="0" parTransId="{445120CE-4277-4E04-B8FF-8235ED8ECCF1}" sibTransId="{6E598BDF-C3E7-4C93-A677-33E8AA0A68EB}"/>
    <dgm:cxn modelId="{A0815E9E-A619-4159-828B-9286F8DAA722}" srcId="{4C314E47-CDCB-476B-B9F0-16EBCCB6820B}" destId="{193AF727-DBCB-4740-AF5D-0544A3FE16C2}" srcOrd="2" destOrd="0" parTransId="{60A50582-9FE0-4A0C-8A4F-452EF5A935AB}" sibTransId="{28B1601C-C562-4AE8-8704-61010871519D}"/>
    <dgm:cxn modelId="{D95A6F51-FA9C-4C10-9887-53A54BE59C00}" type="presOf" srcId="{06F41C76-AC6F-4D1C-92AF-EE2FA0A2FEBF}" destId="{33D25BB8-DF88-4C8B-BFD0-58874793594A}" srcOrd="0" destOrd="0" presId="urn:microsoft.com/office/officeart/2005/8/layout/matrix1"/>
    <dgm:cxn modelId="{0C555936-C06A-47CA-BD5C-12107EBAC351}" type="presOf" srcId="{C009302C-B34B-4671-ABE3-B4CCB7C6ACD3}" destId="{AEE15430-ACCD-4F31-ABEC-5ACD52D539ED}" srcOrd="0" destOrd="0" presId="urn:microsoft.com/office/officeart/2005/8/layout/matrix1"/>
    <dgm:cxn modelId="{51F152E2-CD4A-47AD-8480-1085A66BBFE4}" type="presOf" srcId="{C009302C-B34B-4671-ABE3-B4CCB7C6ACD3}" destId="{D07E7433-3877-44C7-98E0-C4AFB165D283}" srcOrd="1" destOrd="0" presId="urn:microsoft.com/office/officeart/2005/8/layout/matrix1"/>
    <dgm:cxn modelId="{64A8DAA9-18F3-487F-AA7A-8C73D4E402C5}" srcId="{4C314E47-CDCB-476B-B9F0-16EBCCB6820B}" destId="{1BBF748A-33B5-413F-AE26-E7BBE76F5342}" srcOrd="3" destOrd="0" parTransId="{E68B9384-7649-490F-9653-4E5CBC905D2F}" sibTransId="{375D5FBE-07AD-49C7-8A7F-3010A06A836E}"/>
    <dgm:cxn modelId="{3FBC82B1-D1D4-40BF-B96B-3E6D0410634A}" type="presOf" srcId="{1BBF748A-33B5-413F-AE26-E7BBE76F5342}" destId="{79F22E78-1F56-4F87-8F7E-CF6707282A76}" srcOrd="1" destOrd="0" presId="urn:microsoft.com/office/officeart/2005/8/layout/matrix1"/>
    <dgm:cxn modelId="{54867C4C-6253-4BF2-A4C3-3160C9FCB0EC}" type="presOf" srcId="{4C314E47-CDCB-476B-B9F0-16EBCCB6820B}" destId="{2740CBA9-A772-4FA8-AB9E-6EE740F1EC19}" srcOrd="0" destOrd="0" presId="urn:microsoft.com/office/officeart/2005/8/layout/matrix1"/>
    <dgm:cxn modelId="{D80AE827-C3AD-41BE-817D-CC399C88D9FF}" type="presOf" srcId="{1BBF748A-33B5-413F-AE26-E7BBE76F5342}" destId="{08C3C1C1-2444-48D4-91C6-445A0EEEE715}" srcOrd="0" destOrd="0" presId="urn:microsoft.com/office/officeart/2005/8/layout/matrix1"/>
    <dgm:cxn modelId="{A61A46F4-57FA-442A-B87B-D4EE3A1477D6}" type="presOf" srcId="{1D5B23CD-0371-4091-A432-F61EDE5BF803}" destId="{921E9534-D6CD-45C7-97E2-A9BE87A2507F}" srcOrd="0" destOrd="0" presId="urn:microsoft.com/office/officeart/2005/8/layout/matrix1"/>
    <dgm:cxn modelId="{3961AAD6-3B1C-4EC9-AA03-1C882D0E5324}" type="presParOf" srcId="{33D25BB8-DF88-4C8B-BFD0-58874793594A}" destId="{63300ED3-A48F-499C-9117-7DA266F64131}" srcOrd="0" destOrd="0" presId="urn:microsoft.com/office/officeart/2005/8/layout/matrix1"/>
    <dgm:cxn modelId="{22C66330-68F6-4130-9442-0A168F6ABD71}" type="presParOf" srcId="{63300ED3-A48F-499C-9117-7DA266F64131}" destId="{921E9534-D6CD-45C7-97E2-A9BE87A2507F}" srcOrd="0" destOrd="0" presId="urn:microsoft.com/office/officeart/2005/8/layout/matrix1"/>
    <dgm:cxn modelId="{E1D4DBB3-1426-44DB-AE77-4F3D53612661}" type="presParOf" srcId="{63300ED3-A48F-499C-9117-7DA266F64131}" destId="{442572C0-8241-4C89-8345-6926BE854F68}" srcOrd="1" destOrd="0" presId="urn:microsoft.com/office/officeart/2005/8/layout/matrix1"/>
    <dgm:cxn modelId="{30171AF1-92CB-4FF7-B725-9DB710F66868}" type="presParOf" srcId="{63300ED3-A48F-499C-9117-7DA266F64131}" destId="{AEE15430-ACCD-4F31-ABEC-5ACD52D539ED}" srcOrd="2" destOrd="0" presId="urn:microsoft.com/office/officeart/2005/8/layout/matrix1"/>
    <dgm:cxn modelId="{B7DE0D85-8BB3-4302-A838-397C63B77108}" type="presParOf" srcId="{63300ED3-A48F-499C-9117-7DA266F64131}" destId="{D07E7433-3877-44C7-98E0-C4AFB165D283}" srcOrd="3" destOrd="0" presId="urn:microsoft.com/office/officeart/2005/8/layout/matrix1"/>
    <dgm:cxn modelId="{CA392816-862B-46D9-8F82-DF1DE73B9330}" type="presParOf" srcId="{63300ED3-A48F-499C-9117-7DA266F64131}" destId="{9A7D3974-644E-40AA-A9DF-B378A60CFB16}" srcOrd="4" destOrd="0" presId="urn:microsoft.com/office/officeart/2005/8/layout/matrix1"/>
    <dgm:cxn modelId="{1E6EB4D0-1C25-46C9-BC74-6E9DAB32C2E2}" type="presParOf" srcId="{63300ED3-A48F-499C-9117-7DA266F64131}" destId="{06029EF3-0D40-4100-B9EF-AF74B681F113}" srcOrd="5" destOrd="0" presId="urn:microsoft.com/office/officeart/2005/8/layout/matrix1"/>
    <dgm:cxn modelId="{CA68709C-642C-4468-93F3-52F42653385A}" type="presParOf" srcId="{63300ED3-A48F-499C-9117-7DA266F64131}" destId="{08C3C1C1-2444-48D4-91C6-445A0EEEE715}" srcOrd="6" destOrd="0" presId="urn:microsoft.com/office/officeart/2005/8/layout/matrix1"/>
    <dgm:cxn modelId="{A0540DD4-3399-4594-84AD-997C41793FB7}" type="presParOf" srcId="{63300ED3-A48F-499C-9117-7DA266F64131}" destId="{79F22E78-1F56-4F87-8F7E-CF6707282A76}" srcOrd="7" destOrd="0" presId="urn:microsoft.com/office/officeart/2005/8/layout/matrix1"/>
    <dgm:cxn modelId="{5607910E-9CA4-4F27-A8D2-C5972F1B9854}" type="presParOf" srcId="{33D25BB8-DF88-4C8B-BFD0-58874793594A}" destId="{2740CBA9-A772-4FA8-AB9E-6EE740F1EC1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7354E8-E79B-446B-886F-AA0FFF8B485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DB9F2614-2F32-444C-9370-C4DCC08AB128}">
      <dgm:prSet/>
      <dgm:spPr/>
      <dgm:t>
        <a:bodyPr/>
        <a:lstStyle/>
        <a:p>
          <a:pPr rtl="0"/>
          <a:r>
            <a:rPr lang="zh-TW" altLang="en-US" b="0" i="0" dirty="0">
              <a:latin typeface="微軟正黑體" panose="020B0604030504040204" pitchFamily="34" charset="-120"/>
              <a:ea typeface="微軟正黑體" panose="020B0604030504040204" pitchFamily="34" charset="-120"/>
            </a:rPr>
            <a:t>邀請</a:t>
          </a:r>
          <a:r>
            <a:rPr lang="zh-TW" b="0" i="0" dirty="0">
              <a:latin typeface="微軟正黑體" panose="020B0604030504040204" pitchFamily="34" charset="-120"/>
              <a:ea typeface="微軟正黑體" panose="020B0604030504040204" pitchFamily="34" charset="-120"/>
            </a:rPr>
            <a:t>地方輔導群</a:t>
          </a:r>
          <a:r>
            <a:rPr lang="zh-TW" altLang="en-US" b="0" i="0" dirty="0">
              <a:latin typeface="微軟正黑體" panose="020B0604030504040204" pitchFamily="34" charset="-120"/>
              <a:ea typeface="微軟正黑體" panose="020B0604030504040204" pitchFamily="34" charset="-120"/>
            </a:rPr>
            <a:t>夥伴參與更多能發揮專業服務的場合</a:t>
          </a:r>
          <a:endParaRPr lang="zh-TW" dirty="0">
            <a:latin typeface="微軟正黑體" panose="020B0604030504040204" pitchFamily="34" charset="-120"/>
            <a:ea typeface="微軟正黑體" panose="020B0604030504040204" pitchFamily="34" charset="-120"/>
          </a:endParaRPr>
        </a:p>
      </dgm:t>
    </dgm:pt>
    <dgm:pt modelId="{362DCBF2-EB1B-493F-BC14-408AC8590165}" type="parTrans" cxnId="{A86C51C0-1833-442C-BAF1-F8B6426257C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F14F70E-1E75-4C91-84A2-81490EEB420F}" type="sibTrans" cxnId="{A86C51C0-1833-442C-BAF1-F8B6426257C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3C2A7A5-E4C6-4D2D-BD06-D276E5CE1D8F}">
      <dgm:prSet/>
      <dgm:spPr/>
      <dgm:t>
        <a:bodyPr/>
        <a:lstStyle/>
        <a:p>
          <a:pPr rtl="0"/>
          <a:r>
            <a:rPr lang="zh-TW" b="0" i="0" dirty="0">
              <a:solidFill>
                <a:srgbClr val="FF0000"/>
              </a:solidFill>
              <a:latin typeface="微軟正黑體" panose="020B0604030504040204" pitchFamily="34" charset="-120"/>
              <a:ea typeface="微軟正黑體" panose="020B0604030504040204" pitchFamily="34" charset="-120"/>
            </a:rPr>
            <a:t>促進地方輔導群及領域輔導團合作及專業服務機會</a:t>
          </a:r>
          <a:r>
            <a:rPr lang="zh-TW" b="0" i="0" dirty="0">
              <a:latin typeface="微軟正黑體" panose="020B0604030504040204" pitchFamily="34" charset="-120"/>
              <a:ea typeface="微軟正黑體" panose="020B0604030504040204" pitchFamily="34" charset="-120"/>
            </a:rPr>
            <a:t>，安排輔導群夥伴</a:t>
          </a:r>
          <a:r>
            <a:rPr lang="zh-TW" altLang="en-US" b="0" i="0" dirty="0">
              <a:latin typeface="微軟正黑體" panose="020B0604030504040204" pitchFamily="34" charset="-120"/>
              <a:ea typeface="微軟正黑體" panose="020B0604030504040204" pitchFamily="34" charset="-120"/>
            </a:rPr>
            <a:t>依其專業領域</a:t>
          </a:r>
          <a:r>
            <a:rPr lang="zh-TW" b="0" i="0" dirty="0">
              <a:latin typeface="微軟正黑體" panose="020B0604030504040204" pitchFamily="34" charset="-120"/>
              <a:ea typeface="微軟正黑體" panose="020B0604030504040204" pitchFamily="34" charset="-120"/>
            </a:rPr>
            <a:t>參與領域輔導團鄉鎮巡迴服務、課程與教學正常化輔導到校觀議課回饋</a:t>
          </a:r>
          <a:r>
            <a:rPr lang="zh-TW" altLang="en-US" b="0" i="0" dirty="0">
              <a:latin typeface="微軟正黑體" panose="020B0604030504040204" pitchFamily="34" charset="-120"/>
              <a:ea typeface="微軟正黑體" panose="020B0604030504040204" pitchFamily="34" charset="-120"/>
            </a:rPr>
            <a:t>及教師專業成長社群服務</a:t>
          </a:r>
          <a:r>
            <a:rPr lang="zh-TW" b="0" i="0" dirty="0">
              <a:latin typeface="微軟正黑體" panose="020B0604030504040204" pitchFamily="34" charset="-120"/>
              <a:ea typeface="微軟正黑體" panose="020B0604030504040204" pitchFamily="34" charset="-120"/>
            </a:rPr>
            <a:t>。</a:t>
          </a:r>
          <a:endParaRPr lang="zh-TW" dirty="0">
            <a:latin typeface="微軟正黑體" panose="020B0604030504040204" pitchFamily="34" charset="-120"/>
            <a:ea typeface="微軟正黑體" panose="020B0604030504040204" pitchFamily="34" charset="-120"/>
          </a:endParaRPr>
        </a:p>
      </dgm:t>
    </dgm:pt>
    <dgm:pt modelId="{2B01AB1E-F7C3-41FE-BD00-6FFF08FD99E9}" type="parTrans" cxnId="{F30AB102-F1D6-4513-A608-89A4062E898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F29BA13-F8B9-4819-8FB4-30B8293F771B}" type="sibTrans" cxnId="{F30AB102-F1D6-4513-A608-89A4062E898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DD56D92-EEFC-407E-A6F3-35061D9C3B3B}" type="pres">
      <dgm:prSet presAssocID="{0B7354E8-E79B-446B-886F-AA0FFF8B485B}" presName="linear" presStyleCnt="0">
        <dgm:presLayoutVars>
          <dgm:animLvl val="lvl"/>
          <dgm:resizeHandles val="exact"/>
        </dgm:presLayoutVars>
      </dgm:prSet>
      <dgm:spPr/>
      <dgm:t>
        <a:bodyPr/>
        <a:lstStyle/>
        <a:p>
          <a:endParaRPr lang="zh-TW" altLang="en-US"/>
        </a:p>
      </dgm:t>
    </dgm:pt>
    <dgm:pt modelId="{67C154AC-80F9-423F-951D-22CA54AF228C}" type="pres">
      <dgm:prSet presAssocID="{DB9F2614-2F32-444C-9370-C4DCC08AB128}" presName="parentText" presStyleLbl="node1" presStyleIdx="0" presStyleCnt="1">
        <dgm:presLayoutVars>
          <dgm:chMax val="0"/>
          <dgm:bulletEnabled val="1"/>
        </dgm:presLayoutVars>
      </dgm:prSet>
      <dgm:spPr/>
      <dgm:t>
        <a:bodyPr/>
        <a:lstStyle/>
        <a:p>
          <a:endParaRPr lang="zh-TW" altLang="en-US"/>
        </a:p>
      </dgm:t>
    </dgm:pt>
    <dgm:pt modelId="{050BB2BA-DA6D-4B4E-A0D8-9B1DA297BFCE}" type="pres">
      <dgm:prSet presAssocID="{DB9F2614-2F32-444C-9370-C4DCC08AB128}" presName="childText" presStyleLbl="revTx" presStyleIdx="0" presStyleCnt="1">
        <dgm:presLayoutVars>
          <dgm:bulletEnabled val="1"/>
        </dgm:presLayoutVars>
      </dgm:prSet>
      <dgm:spPr/>
      <dgm:t>
        <a:bodyPr/>
        <a:lstStyle/>
        <a:p>
          <a:endParaRPr lang="zh-TW" altLang="en-US"/>
        </a:p>
      </dgm:t>
    </dgm:pt>
  </dgm:ptLst>
  <dgm:cxnLst>
    <dgm:cxn modelId="{F30AB102-F1D6-4513-A608-89A4062E8980}" srcId="{DB9F2614-2F32-444C-9370-C4DCC08AB128}" destId="{63C2A7A5-E4C6-4D2D-BD06-D276E5CE1D8F}" srcOrd="0" destOrd="0" parTransId="{2B01AB1E-F7C3-41FE-BD00-6FFF08FD99E9}" sibTransId="{9F29BA13-F8B9-4819-8FB4-30B8293F771B}"/>
    <dgm:cxn modelId="{ACB10D3B-022A-49F9-B365-81BCCC3A8F69}" type="presOf" srcId="{63C2A7A5-E4C6-4D2D-BD06-D276E5CE1D8F}" destId="{050BB2BA-DA6D-4B4E-A0D8-9B1DA297BFCE}" srcOrd="0" destOrd="0" presId="urn:microsoft.com/office/officeart/2005/8/layout/vList2"/>
    <dgm:cxn modelId="{2FEE254E-1AA9-4667-9D52-6881AFBDF4BF}" type="presOf" srcId="{DB9F2614-2F32-444C-9370-C4DCC08AB128}" destId="{67C154AC-80F9-423F-951D-22CA54AF228C}" srcOrd="0" destOrd="0" presId="urn:microsoft.com/office/officeart/2005/8/layout/vList2"/>
    <dgm:cxn modelId="{9B7FC4ED-F68D-4106-8664-F42D334DF6A3}" type="presOf" srcId="{0B7354E8-E79B-446B-886F-AA0FFF8B485B}" destId="{9DD56D92-EEFC-407E-A6F3-35061D9C3B3B}" srcOrd="0" destOrd="0" presId="urn:microsoft.com/office/officeart/2005/8/layout/vList2"/>
    <dgm:cxn modelId="{A86C51C0-1833-442C-BAF1-F8B6426257CE}" srcId="{0B7354E8-E79B-446B-886F-AA0FFF8B485B}" destId="{DB9F2614-2F32-444C-9370-C4DCC08AB128}" srcOrd="0" destOrd="0" parTransId="{362DCBF2-EB1B-493F-BC14-408AC8590165}" sibTransId="{AF14F70E-1E75-4C91-84A2-81490EEB420F}"/>
    <dgm:cxn modelId="{7606943A-4123-483F-AA69-B7F6A3B633FE}" type="presParOf" srcId="{9DD56D92-EEFC-407E-A6F3-35061D9C3B3B}" destId="{67C154AC-80F9-423F-951D-22CA54AF228C}" srcOrd="0" destOrd="0" presId="urn:microsoft.com/office/officeart/2005/8/layout/vList2"/>
    <dgm:cxn modelId="{1A4F9BF4-30A8-4380-87C9-9A88A9B86B38}" type="presParOf" srcId="{9DD56D92-EEFC-407E-A6F3-35061D9C3B3B}" destId="{050BB2BA-DA6D-4B4E-A0D8-9B1DA297BFC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55274A-0DF9-4F53-B37D-206C1C26058B}"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zh-TW" altLang="en-US"/>
        </a:p>
      </dgm:t>
    </dgm:pt>
    <dgm:pt modelId="{56A81A5D-AE4E-4320-919B-244FBB30EF7B}">
      <dgm:prSet/>
      <dgm:spPr/>
      <dgm:t>
        <a:bodyPr/>
        <a:lstStyle/>
        <a:p>
          <a:pPr rtl="0"/>
          <a:r>
            <a:rPr lang="zh-TW" altLang="en-US" b="0" i="0" dirty="0">
              <a:latin typeface="微軟正黑體" panose="020B0604030504040204" pitchFamily="34" charset="-120"/>
              <a:ea typeface="微軟正黑體" panose="020B0604030504040204" pitchFamily="34" charset="-120"/>
            </a:rPr>
            <a:t>共同</a:t>
          </a:r>
          <a:r>
            <a:rPr lang="zh-TW" b="0" i="0" dirty="0">
              <a:latin typeface="微軟正黑體" panose="020B0604030504040204" pitchFamily="34" charset="-120"/>
              <a:ea typeface="微軟正黑體" panose="020B0604030504040204" pitchFamily="34" charset="-120"/>
            </a:rPr>
            <a:t>辦理各校教學巡迴服務</a:t>
          </a:r>
          <a:r>
            <a:rPr lang="zh-TW" altLang="en-US" b="0" i="0" dirty="0">
              <a:latin typeface="微軟正黑體" panose="020B0604030504040204" pitchFamily="34" charset="-120"/>
              <a:ea typeface="微軟正黑體" panose="020B0604030504040204" pitchFamily="34" charset="-120"/>
            </a:rPr>
            <a:t>，提供現場教師專業成長</a:t>
          </a:r>
          <a:endParaRPr lang="zh-TW" dirty="0">
            <a:latin typeface="微軟正黑體" panose="020B0604030504040204" pitchFamily="34" charset="-120"/>
            <a:ea typeface="微軟正黑體" panose="020B0604030504040204" pitchFamily="34" charset="-120"/>
          </a:endParaRPr>
        </a:p>
      </dgm:t>
    </dgm:pt>
    <dgm:pt modelId="{E84F58AC-6EEF-4559-AA74-65F35CD85CB1}" type="parTrans" cxnId="{1319BEC3-5C1B-4538-86D7-5DDD7F26EAA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6ED7E4-6C88-4A56-9132-732C0900CE43}" type="sibTrans" cxnId="{1319BEC3-5C1B-4538-86D7-5DDD7F26EAA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E8E5148-42CA-438C-86DE-299CF2F2DE8C}">
      <dgm:prSet custT="1"/>
      <dgm:spPr/>
      <dgm:t>
        <a:bodyPr/>
        <a:lstStyle/>
        <a:p>
          <a:pPr rtl="0"/>
          <a:r>
            <a:rPr lang="zh-TW" altLang="en-US" sz="1200" b="0" i="0" dirty="0">
              <a:latin typeface="微軟正黑體" panose="020B0604030504040204" pitchFamily="34" charset="-120"/>
              <a:ea typeface="微軟正黑體" panose="020B0604030504040204" pitchFamily="34" charset="-120"/>
            </a:rPr>
            <a:t>配合週三下午教師進修時間，由國教輔導團輔導員實地到各鄉鎮學校，進行</a:t>
          </a:r>
          <a:r>
            <a:rPr lang="zh-TW" altLang="en-US" sz="1200" b="0" i="0" dirty="0">
              <a:solidFill>
                <a:srgbClr val="FF0000"/>
              </a:solidFill>
              <a:latin typeface="微軟正黑體" panose="020B0604030504040204" pitchFamily="34" charset="-120"/>
              <a:ea typeface="微軟正黑體" panose="020B0604030504040204" pitchFamily="34" charset="-120"/>
            </a:rPr>
            <a:t>領域綱要</a:t>
          </a:r>
          <a:r>
            <a:rPr lang="zh-TW" altLang="en-US" sz="1200" b="0" i="0" dirty="0">
              <a:latin typeface="微軟正黑體" panose="020B0604030504040204" pitchFamily="34" charset="-120"/>
              <a:ea typeface="微軟正黑體" panose="020B0604030504040204" pitchFamily="34" charset="-120"/>
            </a:rPr>
            <a:t>增能培訓、分享與交流活動。</a:t>
          </a:r>
          <a:endParaRPr lang="zh-TW" altLang="en-US" sz="1200" dirty="0">
            <a:latin typeface="微軟正黑體" panose="020B0604030504040204" pitchFamily="34" charset="-120"/>
            <a:ea typeface="微軟正黑體" panose="020B0604030504040204" pitchFamily="34" charset="-120"/>
          </a:endParaRPr>
        </a:p>
      </dgm:t>
    </dgm:pt>
    <dgm:pt modelId="{DB9B86BF-42B7-4D87-871C-FC053A9ABAE7}" type="parTrans" cxnId="{B8756D76-B91C-4C6B-9848-592EE0A0722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A126915-A843-47E0-A877-3AAA5B88F564}" type="sibTrans" cxnId="{B8756D76-B91C-4C6B-9848-592EE0A0722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9BDE65A-D6B4-4C1C-9A4F-DA2CA751C59E}">
      <dgm:prSet custT="1"/>
      <dgm:spPr/>
      <dgm:t>
        <a:bodyPr/>
        <a:lstStyle/>
        <a:p>
          <a:pPr rtl="0"/>
          <a:r>
            <a:rPr lang="zh-TW" altLang="en-US" sz="1200" b="0" i="0" dirty="0">
              <a:latin typeface="微軟正黑體" panose="020B0604030504040204" pitchFamily="34" charset="-120"/>
              <a:ea typeface="微軟正黑體" panose="020B0604030504040204" pitchFamily="34" charset="-120"/>
            </a:rPr>
            <a:t>各學校得依領域教學研究編組、實際師專業背景等，分國語文、數學、社會、自然、綜合活動、藝術與人文領域、健康與體育學習領域、生活課程</a:t>
          </a:r>
          <a:r>
            <a:rPr lang="en-US" altLang="zh-TW" sz="1200" b="0" i="0" dirty="0">
              <a:latin typeface="微軟正黑體" panose="020B0604030504040204" pitchFamily="34" charset="-120"/>
              <a:ea typeface="微軟正黑體" panose="020B0604030504040204" pitchFamily="34" charset="-120"/>
            </a:rPr>
            <a:t>(</a:t>
          </a:r>
          <a:r>
            <a:rPr lang="zh-TW" altLang="en-US" sz="1200" b="0" i="0" dirty="0">
              <a:latin typeface="微軟正黑體" panose="020B0604030504040204" pitchFamily="34" charset="-120"/>
              <a:ea typeface="微軟正黑體" panose="020B0604030504040204" pitchFamily="34" charset="-120"/>
            </a:rPr>
            <a:t>以各鄉鎮市低年級教師為主</a:t>
          </a:r>
          <a:r>
            <a:rPr lang="en-US" altLang="zh-TW" sz="1200" b="0" i="0" dirty="0">
              <a:latin typeface="微軟正黑體" panose="020B0604030504040204" pitchFamily="34" charset="-120"/>
              <a:ea typeface="微軟正黑體" panose="020B0604030504040204" pitchFamily="34" charset="-120"/>
            </a:rPr>
            <a:t>)</a:t>
          </a:r>
          <a:r>
            <a:rPr lang="zh-TW" altLang="en-US" sz="1200" b="0" i="0" dirty="0">
              <a:latin typeface="微軟正黑體" panose="020B0604030504040204" pitchFamily="34" charset="-120"/>
              <a:ea typeface="微軟正黑體" panose="020B0604030504040204" pitchFamily="34" charset="-120"/>
            </a:rPr>
            <a:t>，分別參加課程。</a:t>
          </a:r>
          <a:endParaRPr lang="zh-TW" altLang="en-US" sz="1200" dirty="0">
            <a:latin typeface="微軟正黑體" panose="020B0604030504040204" pitchFamily="34" charset="-120"/>
            <a:ea typeface="微軟正黑體" panose="020B0604030504040204" pitchFamily="34" charset="-120"/>
          </a:endParaRPr>
        </a:p>
      </dgm:t>
    </dgm:pt>
    <dgm:pt modelId="{0569797D-67A4-4B78-AB9C-095E646729BA}" type="parTrans" cxnId="{13D56E4A-CD60-4B1A-8388-8E93FB78023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9C6B82D-956A-4759-B52B-11B00B014141}" type="sibTrans" cxnId="{13D56E4A-CD60-4B1A-8388-8E93FB78023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29EBB38-0916-44EA-A365-760D0420E48E}">
      <dgm:prSet custT="1"/>
      <dgm:spPr/>
      <dgm:t>
        <a:bodyPr/>
        <a:lstStyle/>
        <a:p>
          <a:pPr rtl="0"/>
          <a:r>
            <a:rPr lang="zh-TW" altLang="en-US" sz="1200" b="0" i="0" dirty="0">
              <a:latin typeface="微軟正黑體" panose="020B0604030504040204" pitchFamily="34" charset="-120"/>
              <a:ea typeface="微軟正黑體" panose="020B0604030504040204" pitchFamily="34" charset="-120"/>
            </a:rPr>
            <a:t>參與活動教師填寫需求意見及回饋表，俾據為爾後規劃領域</a:t>
          </a:r>
          <a:r>
            <a:rPr lang="en-US" altLang="zh-TW" sz="1200" b="0" i="0" dirty="0">
              <a:latin typeface="微軟正黑體" panose="020B0604030504040204" pitchFamily="34" charset="-120"/>
              <a:ea typeface="微軟正黑體" panose="020B0604030504040204" pitchFamily="34" charset="-120"/>
            </a:rPr>
            <a:t>(</a:t>
          </a:r>
          <a:r>
            <a:rPr lang="zh-TW" altLang="en-US" sz="1200" b="0" i="0" dirty="0">
              <a:latin typeface="微軟正黑體" panose="020B0604030504040204" pitchFamily="34" charset="-120"/>
              <a:ea typeface="微軟正黑體" panose="020B0604030504040204" pitchFamily="34" charset="-120"/>
            </a:rPr>
            <a:t>議題</a:t>
          </a:r>
          <a:r>
            <a:rPr lang="en-US" altLang="zh-TW" sz="1200" b="0" i="0" dirty="0">
              <a:latin typeface="微軟正黑體" panose="020B0604030504040204" pitchFamily="34" charset="-120"/>
              <a:ea typeface="微軟正黑體" panose="020B0604030504040204" pitchFamily="34" charset="-120"/>
            </a:rPr>
            <a:t>)</a:t>
          </a:r>
          <a:r>
            <a:rPr lang="zh-TW" altLang="en-US" sz="1200" b="0" i="0" dirty="0">
              <a:latin typeface="微軟正黑體" panose="020B0604030504040204" pitchFamily="34" charset="-120"/>
              <a:ea typeface="微軟正黑體" panose="020B0604030504040204" pitchFamily="34" charset="-120"/>
            </a:rPr>
            <a:t>課程與教學專題研討及分享等相關活動之重要參酌。</a:t>
          </a:r>
          <a:endParaRPr lang="zh-TW" altLang="en-US" sz="1200" dirty="0">
            <a:latin typeface="微軟正黑體" panose="020B0604030504040204" pitchFamily="34" charset="-120"/>
            <a:ea typeface="微軟正黑體" panose="020B0604030504040204" pitchFamily="34" charset="-120"/>
          </a:endParaRPr>
        </a:p>
      </dgm:t>
    </dgm:pt>
    <dgm:pt modelId="{7E10D4D3-3A6C-457D-B732-1F47C45ED05B}" type="parTrans" cxnId="{7F4505B1-A1DB-46CB-A5B6-B6EDF471142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2E1844F-DFEB-4BB7-A8D5-637FB9B5D420}" type="sibTrans" cxnId="{7F4505B1-A1DB-46CB-A5B6-B6EDF471142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E879750-B8F0-4CE7-B3B6-E892B2D9CDCE}" type="pres">
      <dgm:prSet presAssocID="{9755274A-0DF9-4F53-B37D-206C1C26058B}" presName="vert0" presStyleCnt="0">
        <dgm:presLayoutVars>
          <dgm:dir/>
          <dgm:animOne val="branch"/>
          <dgm:animLvl val="lvl"/>
        </dgm:presLayoutVars>
      </dgm:prSet>
      <dgm:spPr/>
      <dgm:t>
        <a:bodyPr/>
        <a:lstStyle/>
        <a:p>
          <a:endParaRPr lang="zh-TW" altLang="en-US"/>
        </a:p>
      </dgm:t>
    </dgm:pt>
    <dgm:pt modelId="{D9275B64-494D-4C81-B3A5-0DF2C7A8DD28}" type="pres">
      <dgm:prSet presAssocID="{56A81A5D-AE4E-4320-919B-244FBB30EF7B}" presName="thickLine" presStyleLbl="alignNode1" presStyleIdx="0" presStyleCnt="1"/>
      <dgm:spPr/>
    </dgm:pt>
    <dgm:pt modelId="{4B547F20-CEBA-42AF-B9D5-DB8CF5D75707}" type="pres">
      <dgm:prSet presAssocID="{56A81A5D-AE4E-4320-919B-244FBB30EF7B}" presName="horz1" presStyleCnt="0"/>
      <dgm:spPr/>
    </dgm:pt>
    <dgm:pt modelId="{D9F5B6C6-1DDE-4859-B579-0843C87C00CA}" type="pres">
      <dgm:prSet presAssocID="{56A81A5D-AE4E-4320-919B-244FBB30EF7B}" presName="tx1" presStyleLbl="revTx" presStyleIdx="0" presStyleCnt="4"/>
      <dgm:spPr/>
      <dgm:t>
        <a:bodyPr/>
        <a:lstStyle/>
        <a:p>
          <a:endParaRPr lang="zh-TW" altLang="en-US"/>
        </a:p>
      </dgm:t>
    </dgm:pt>
    <dgm:pt modelId="{F02E6A5E-0E5F-431F-8A13-E4F36DFBE29B}" type="pres">
      <dgm:prSet presAssocID="{56A81A5D-AE4E-4320-919B-244FBB30EF7B}" presName="vert1" presStyleCnt="0"/>
      <dgm:spPr/>
    </dgm:pt>
    <dgm:pt modelId="{C34F2CED-53EC-498D-8986-9555ABCEAC99}" type="pres">
      <dgm:prSet presAssocID="{6E8E5148-42CA-438C-86DE-299CF2F2DE8C}" presName="vertSpace2a" presStyleCnt="0"/>
      <dgm:spPr/>
    </dgm:pt>
    <dgm:pt modelId="{FC7E2C07-929B-4787-86B3-3B98110A63AC}" type="pres">
      <dgm:prSet presAssocID="{6E8E5148-42CA-438C-86DE-299CF2F2DE8C}" presName="horz2" presStyleCnt="0"/>
      <dgm:spPr/>
    </dgm:pt>
    <dgm:pt modelId="{167B7AE0-DDFE-49BF-BC1F-A98BD53D98B7}" type="pres">
      <dgm:prSet presAssocID="{6E8E5148-42CA-438C-86DE-299CF2F2DE8C}" presName="horzSpace2" presStyleCnt="0"/>
      <dgm:spPr/>
    </dgm:pt>
    <dgm:pt modelId="{0A81BAC8-62AD-4D49-AF53-1FD849F87B44}" type="pres">
      <dgm:prSet presAssocID="{6E8E5148-42CA-438C-86DE-299CF2F2DE8C}" presName="tx2" presStyleLbl="revTx" presStyleIdx="1" presStyleCnt="4"/>
      <dgm:spPr/>
      <dgm:t>
        <a:bodyPr/>
        <a:lstStyle/>
        <a:p>
          <a:endParaRPr lang="zh-TW" altLang="en-US"/>
        </a:p>
      </dgm:t>
    </dgm:pt>
    <dgm:pt modelId="{65A75055-C873-4D71-9D87-513EE983FD17}" type="pres">
      <dgm:prSet presAssocID="{6E8E5148-42CA-438C-86DE-299CF2F2DE8C}" presName="vert2" presStyleCnt="0"/>
      <dgm:spPr/>
    </dgm:pt>
    <dgm:pt modelId="{68D19C08-DAE3-4DC9-AAEE-1EDFF562517A}" type="pres">
      <dgm:prSet presAssocID="{6E8E5148-42CA-438C-86DE-299CF2F2DE8C}" presName="thinLine2b" presStyleLbl="callout" presStyleIdx="0" presStyleCnt="3"/>
      <dgm:spPr/>
    </dgm:pt>
    <dgm:pt modelId="{355E6395-4CF3-45B7-9042-683E7FA10F63}" type="pres">
      <dgm:prSet presAssocID="{6E8E5148-42CA-438C-86DE-299CF2F2DE8C}" presName="vertSpace2b" presStyleCnt="0"/>
      <dgm:spPr/>
    </dgm:pt>
    <dgm:pt modelId="{B3BB1904-6F34-49A4-8DAA-89B635FE9407}" type="pres">
      <dgm:prSet presAssocID="{C9BDE65A-D6B4-4C1C-9A4F-DA2CA751C59E}" presName="horz2" presStyleCnt="0"/>
      <dgm:spPr/>
    </dgm:pt>
    <dgm:pt modelId="{AEE5761D-65F4-43AF-A89F-3549273DB46A}" type="pres">
      <dgm:prSet presAssocID="{C9BDE65A-D6B4-4C1C-9A4F-DA2CA751C59E}" presName="horzSpace2" presStyleCnt="0"/>
      <dgm:spPr/>
    </dgm:pt>
    <dgm:pt modelId="{489195F8-5299-4C51-9E84-E9D395F1FD79}" type="pres">
      <dgm:prSet presAssocID="{C9BDE65A-D6B4-4C1C-9A4F-DA2CA751C59E}" presName="tx2" presStyleLbl="revTx" presStyleIdx="2" presStyleCnt="4"/>
      <dgm:spPr/>
      <dgm:t>
        <a:bodyPr/>
        <a:lstStyle/>
        <a:p>
          <a:endParaRPr lang="zh-TW" altLang="en-US"/>
        </a:p>
      </dgm:t>
    </dgm:pt>
    <dgm:pt modelId="{D4FB54DC-03F7-4E75-88BC-6B766CA5F7CC}" type="pres">
      <dgm:prSet presAssocID="{C9BDE65A-D6B4-4C1C-9A4F-DA2CA751C59E}" presName="vert2" presStyleCnt="0"/>
      <dgm:spPr/>
    </dgm:pt>
    <dgm:pt modelId="{D964546F-0368-4D81-94AD-BF470FDEF219}" type="pres">
      <dgm:prSet presAssocID="{C9BDE65A-D6B4-4C1C-9A4F-DA2CA751C59E}" presName="thinLine2b" presStyleLbl="callout" presStyleIdx="1" presStyleCnt="3"/>
      <dgm:spPr/>
    </dgm:pt>
    <dgm:pt modelId="{C43BF7BE-8943-41B7-889D-9A1202D5113A}" type="pres">
      <dgm:prSet presAssocID="{C9BDE65A-D6B4-4C1C-9A4F-DA2CA751C59E}" presName="vertSpace2b" presStyleCnt="0"/>
      <dgm:spPr/>
    </dgm:pt>
    <dgm:pt modelId="{7F08EB5D-ACB5-47E5-8801-5D1B9B68FA72}" type="pres">
      <dgm:prSet presAssocID="{D29EBB38-0916-44EA-A365-760D0420E48E}" presName="horz2" presStyleCnt="0"/>
      <dgm:spPr/>
    </dgm:pt>
    <dgm:pt modelId="{7F1C907F-A55E-42CE-8494-2C66A448A733}" type="pres">
      <dgm:prSet presAssocID="{D29EBB38-0916-44EA-A365-760D0420E48E}" presName="horzSpace2" presStyleCnt="0"/>
      <dgm:spPr/>
    </dgm:pt>
    <dgm:pt modelId="{D55967F6-8E59-424A-B034-05CAE61E050B}" type="pres">
      <dgm:prSet presAssocID="{D29EBB38-0916-44EA-A365-760D0420E48E}" presName="tx2" presStyleLbl="revTx" presStyleIdx="3" presStyleCnt="4"/>
      <dgm:spPr/>
      <dgm:t>
        <a:bodyPr/>
        <a:lstStyle/>
        <a:p>
          <a:endParaRPr lang="zh-TW" altLang="en-US"/>
        </a:p>
      </dgm:t>
    </dgm:pt>
    <dgm:pt modelId="{4F08F7AC-2EB2-4193-BC1C-D821779E38B4}" type="pres">
      <dgm:prSet presAssocID="{D29EBB38-0916-44EA-A365-760D0420E48E}" presName="vert2" presStyleCnt="0"/>
      <dgm:spPr/>
    </dgm:pt>
    <dgm:pt modelId="{ABC20726-D722-4CCE-BBD9-5138DEDDAA75}" type="pres">
      <dgm:prSet presAssocID="{D29EBB38-0916-44EA-A365-760D0420E48E}" presName="thinLine2b" presStyleLbl="callout" presStyleIdx="2" presStyleCnt="3"/>
      <dgm:spPr/>
    </dgm:pt>
    <dgm:pt modelId="{A2BBA85E-6E70-444E-BC34-9CD844862D82}" type="pres">
      <dgm:prSet presAssocID="{D29EBB38-0916-44EA-A365-760D0420E48E}" presName="vertSpace2b" presStyleCnt="0"/>
      <dgm:spPr/>
    </dgm:pt>
  </dgm:ptLst>
  <dgm:cxnLst>
    <dgm:cxn modelId="{60A0A0F1-24C2-45EA-A8D7-30ED5F6C9983}" type="presOf" srcId="{6E8E5148-42CA-438C-86DE-299CF2F2DE8C}" destId="{0A81BAC8-62AD-4D49-AF53-1FD849F87B44}" srcOrd="0" destOrd="0" presId="urn:microsoft.com/office/officeart/2008/layout/LinedList"/>
    <dgm:cxn modelId="{5CEFBB24-8D1E-42C9-B9CC-70700183A2F7}" type="presOf" srcId="{9755274A-0DF9-4F53-B37D-206C1C26058B}" destId="{2E879750-B8F0-4CE7-B3B6-E892B2D9CDCE}" srcOrd="0" destOrd="0" presId="urn:microsoft.com/office/officeart/2008/layout/LinedList"/>
    <dgm:cxn modelId="{B8756D76-B91C-4C6B-9848-592EE0A07228}" srcId="{56A81A5D-AE4E-4320-919B-244FBB30EF7B}" destId="{6E8E5148-42CA-438C-86DE-299CF2F2DE8C}" srcOrd="0" destOrd="0" parTransId="{DB9B86BF-42B7-4D87-871C-FC053A9ABAE7}" sibTransId="{AA126915-A843-47E0-A877-3AAA5B88F564}"/>
    <dgm:cxn modelId="{1319BEC3-5C1B-4538-86D7-5DDD7F26EAA8}" srcId="{9755274A-0DF9-4F53-B37D-206C1C26058B}" destId="{56A81A5D-AE4E-4320-919B-244FBB30EF7B}" srcOrd="0" destOrd="0" parTransId="{E84F58AC-6EEF-4559-AA74-65F35CD85CB1}" sibTransId="{296ED7E4-6C88-4A56-9132-732C0900CE43}"/>
    <dgm:cxn modelId="{7F4505B1-A1DB-46CB-A5B6-B6EDF4711428}" srcId="{56A81A5D-AE4E-4320-919B-244FBB30EF7B}" destId="{D29EBB38-0916-44EA-A365-760D0420E48E}" srcOrd="2" destOrd="0" parTransId="{7E10D4D3-3A6C-457D-B732-1F47C45ED05B}" sibTransId="{82E1844F-DFEB-4BB7-A8D5-637FB9B5D420}"/>
    <dgm:cxn modelId="{D8F62BD8-0FAB-4836-A07C-8C683192F833}" type="presOf" srcId="{56A81A5D-AE4E-4320-919B-244FBB30EF7B}" destId="{D9F5B6C6-1DDE-4859-B579-0843C87C00CA}" srcOrd="0" destOrd="0" presId="urn:microsoft.com/office/officeart/2008/layout/LinedList"/>
    <dgm:cxn modelId="{33C19EF4-4CE1-4B68-A543-E8A45FC98FC6}" type="presOf" srcId="{C9BDE65A-D6B4-4C1C-9A4F-DA2CA751C59E}" destId="{489195F8-5299-4C51-9E84-E9D395F1FD79}" srcOrd="0" destOrd="0" presId="urn:microsoft.com/office/officeart/2008/layout/LinedList"/>
    <dgm:cxn modelId="{33546C6E-E619-43C1-AA01-62948F53E8DB}" type="presOf" srcId="{D29EBB38-0916-44EA-A365-760D0420E48E}" destId="{D55967F6-8E59-424A-B034-05CAE61E050B}" srcOrd="0" destOrd="0" presId="urn:microsoft.com/office/officeart/2008/layout/LinedList"/>
    <dgm:cxn modelId="{13D56E4A-CD60-4B1A-8388-8E93FB780239}" srcId="{56A81A5D-AE4E-4320-919B-244FBB30EF7B}" destId="{C9BDE65A-D6B4-4C1C-9A4F-DA2CA751C59E}" srcOrd="1" destOrd="0" parTransId="{0569797D-67A4-4B78-AB9C-095E646729BA}" sibTransId="{59C6B82D-956A-4759-B52B-11B00B014141}"/>
    <dgm:cxn modelId="{D9A7CC0C-C693-496A-BE24-1AA8093A8867}" type="presParOf" srcId="{2E879750-B8F0-4CE7-B3B6-E892B2D9CDCE}" destId="{D9275B64-494D-4C81-B3A5-0DF2C7A8DD28}" srcOrd="0" destOrd="0" presId="urn:microsoft.com/office/officeart/2008/layout/LinedList"/>
    <dgm:cxn modelId="{5ABD9772-53D7-479B-81CE-0AB6C36AE2F3}" type="presParOf" srcId="{2E879750-B8F0-4CE7-B3B6-E892B2D9CDCE}" destId="{4B547F20-CEBA-42AF-B9D5-DB8CF5D75707}" srcOrd="1" destOrd="0" presId="urn:microsoft.com/office/officeart/2008/layout/LinedList"/>
    <dgm:cxn modelId="{E5C0A497-DBEB-4A9C-AB4D-052F94963C5E}" type="presParOf" srcId="{4B547F20-CEBA-42AF-B9D5-DB8CF5D75707}" destId="{D9F5B6C6-1DDE-4859-B579-0843C87C00CA}" srcOrd="0" destOrd="0" presId="urn:microsoft.com/office/officeart/2008/layout/LinedList"/>
    <dgm:cxn modelId="{82ECC2B9-BD88-494B-91E7-6DCF94066CFE}" type="presParOf" srcId="{4B547F20-CEBA-42AF-B9D5-DB8CF5D75707}" destId="{F02E6A5E-0E5F-431F-8A13-E4F36DFBE29B}" srcOrd="1" destOrd="0" presId="urn:microsoft.com/office/officeart/2008/layout/LinedList"/>
    <dgm:cxn modelId="{6262C070-EF28-411A-9524-CCEB708894CE}" type="presParOf" srcId="{F02E6A5E-0E5F-431F-8A13-E4F36DFBE29B}" destId="{C34F2CED-53EC-498D-8986-9555ABCEAC99}" srcOrd="0" destOrd="0" presId="urn:microsoft.com/office/officeart/2008/layout/LinedList"/>
    <dgm:cxn modelId="{893AE6DB-6C4F-4D85-90B6-1DA023422614}" type="presParOf" srcId="{F02E6A5E-0E5F-431F-8A13-E4F36DFBE29B}" destId="{FC7E2C07-929B-4787-86B3-3B98110A63AC}" srcOrd="1" destOrd="0" presId="urn:microsoft.com/office/officeart/2008/layout/LinedList"/>
    <dgm:cxn modelId="{1A739525-1067-4C5A-87AB-1347B2A640F3}" type="presParOf" srcId="{FC7E2C07-929B-4787-86B3-3B98110A63AC}" destId="{167B7AE0-DDFE-49BF-BC1F-A98BD53D98B7}" srcOrd="0" destOrd="0" presId="urn:microsoft.com/office/officeart/2008/layout/LinedList"/>
    <dgm:cxn modelId="{78965CED-248E-429F-BD00-4111B2F37894}" type="presParOf" srcId="{FC7E2C07-929B-4787-86B3-3B98110A63AC}" destId="{0A81BAC8-62AD-4D49-AF53-1FD849F87B44}" srcOrd="1" destOrd="0" presId="urn:microsoft.com/office/officeart/2008/layout/LinedList"/>
    <dgm:cxn modelId="{0858C2D1-BA0B-434A-B54D-8A405193F6AA}" type="presParOf" srcId="{FC7E2C07-929B-4787-86B3-3B98110A63AC}" destId="{65A75055-C873-4D71-9D87-513EE983FD17}" srcOrd="2" destOrd="0" presId="urn:microsoft.com/office/officeart/2008/layout/LinedList"/>
    <dgm:cxn modelId="{24D1AA8A-1C21-4E40-AC9B-906CD5EE8C2E}" type="presParOf" srcId="{F02E6A5E-0E5F-431F-8A13-E4F36DFBE29B}" destId="{68D19C08-DAE3-4DC9-AAEE-1EDFF562517A}" srcOrd="2" destOrd="0" presId="urn:microsoft.com/office/officeart/2008/layout/LinedList"/>
    <dgm:cxn modelId="{1A60B145-5F62-439D-9E65-54C02F87A3B3}" type="presParOf" srcId="{F02E6A5E-0E5F-431F-8A13-E4F36DFBE29B}" destId="{355E6395-4CF3-45B7-9042-683E7FA10F63}" srcOrd="3" destOrd="0" presId="urn:microsoft.com/office/officeart/2008/layout/LinedList"/>
    <dgm:cxn modelId="{11BC240E-ECEC-4EE8-A128-A495C7DACD21}" type="presParOf" srcId="{F02E6A5E-0E5F-431F-8A13-E4F36DFBE29B}" destId="{B3BB1904-6F34-49A4-8DAA-89B635FE9407}" srcOrd="4" destOrd="0" presId="urn:microsoft.com/office/officeart/2008/layout/LinedList"/>
    <dgm:cxn modelId="{AFCE0CDF-D149-419A-9A8E-8B37F98B68B6}" type="presParOf" srcId="{B3BB1904-6F34-49A4-8DAA-89B635FE9407}" destId="{AEE5761D-65F4-43AF-A89F-3549273DB46A}" srcOrd="0" destOrd="0" presId="urn:microsoft.com/office/officeart/2008/layout/LinedList"/>
    <dgm:cxn modelId="{50D070D8-C536-47D3-806A-D9FF22E49F9E}" type="presParOf" srcId="{B3BB1904-6F34-49A4-8DAA-89B635FE9407}" destId="{489195F8-5299-4C51-9E84-E9D395F1FD79}" srcOrd="1" destOrd="0" presId="urn:microsoft.com/office/officeart/2008/layout/LinedList"/>
    <dgm:cxn modelId="{327088E5-49E4-40FF-8416-A1CB9D64C218}" type="presParOf" srcId="{B3BB1904-6F34-49A4-8DAA-89B635FE9407}" destId="{D4FB54DC-03F7-4E75-88BC-6B766CA5F7CC}" srcOrd="2" destOrd="0" presId="urn:microsoft.com/office/officeart/2008/layout/LinedList"/>
    <dgm:cxn modelId="{9FA9FC67-4A41-4692-92DE-EEF6841B1516}" type="presParOf" srcId="{F02E6A5E-0E5F-431F-8A13-E4F36DFBE29B}" destId="{D964546F-0368-4D81-94AD-BF470FDEF219}" srcOrd="5" destOrd="0" presId="urn:microsoft.com/office/officeart/2008/layout/LinedList"/>
    <dgm:cxn modelId="{3086C9F4-2CAA-4E4D-BB8F-9303C668E3B5}" type="presParOf" srcId="{F02E6A5E-0E5F-431F-8A13-E4F36DFBE29B}" destId="{C43BF7BE-8943-41B7-889D-9A1202D5113A}" srcOrd="6" destOrd="0" presId="urn:microsoft.com/office/officeart/2008/layout/LinedList"/>
    <dgm:cxn modelId="{6E2C22BA-2787-4058-B6C6-D054FB036703}" type="presParOf" srcId="{F02E6A5E-0E5F-431F-8A13-E4F36DFBE29B}" destId="{7F08EB5D-ACB5-47E5-8801-5D1B9B68FA72}" srcOrd="7" destOrd="0" presId="urn:microsoft.com/office/officeart/2008/layout/LinedList"/>
    <dgm:cxn modelId="{73FCC396-6B18-450B-BC3E-4904CB14DDDC}" type="presParOf" srcId="{7F08EB5D-ACB5-47E5-8801-5D1B9B68FA72}" destId="{7F1C907F-A55E-42CE-8494-2C66A448A733}" srcOrd="0" destOrd="0" presId="urn:microsoft.com/office/officeart/2008/layout/LinedList"/>
    <dgm:cxn modelId="{0CE8F54A-3D65-41B3-8938-63FA23D7C6F1}" type="presParOf" srcId="{7F08EB5D-ACB5-47E5-8801-5D1B9B68FA72}" destId="{D55967F6-8E59-424A-B034-05CAE61E050B}" srcOrd="1" destOrd="0" presId="urn:microsoft.com/office/officeart/2008/layout/LinedList"/>
    <dgm:cxn modelId="{F2CA2C83-93B4-4149-93C5-C8C873A7F140}" type="presParOf" srcId="{7F08EB5D-ACB5-47E5-8801-5D1B9B68FA72}" destId="{4F08F7AC-2EB2-4193-BC1C-D821779E38B4}" srcOrd="2" destOrd="0" presId="urn:microsoft.com/office/officeart/2008/layout/LinedList"/>
    <dgm:cxn modelId="{EF969DD0-D674-4BF6-A01B-298B8D843E50}" type="presParOf" srcId="{F02E6A5E-0E5F-431F-8A13-E4F36DFBE29B}" destId="{ABC20726-D722-4CCE-BBD9-5138DEDDAA75}" srcOrd="8" destOrd="0" presId="urn:microsoft.com/office/officeart/2008/layout/LinedList"/>
    <dgm:cxn modelId="{8DF67D10-17BC-473A-9FD2-F66B07CB68E0}" type="presParOf" srcId="{F02E6A5E-0E5F-431F-8A13-E4F36DFBE29B}" destId="{A2BBA85E-6E70-444E-BC34-9CD844862D82}"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621987-904C-411C-8F5C-C51E36322C9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zh-TW" altLang="en-US"/>
        </a:p>
      </dgm:t>
    </dgm:pt>
    <dgm:pt modelId="{9D5861BD-5095-4B3B-925F-4F8C2B2939E2}">
      <dgm:prSet custT="1"/>
      <dgm:spPr/>
      <dgm:t>
        <a:bodyPr/>
        <a:lstStyle/>
        <a:p>
          <a:pPr algn="ctr" rtl="0"/>
          <a:r>
            <a:rPr lang="zh-TW" altLang="en-US" sz="2800" b="0" i="0" dirty="0">
              <a:latin typeface="微軟正黑體" panose="020B0604030504040204" pitchFamily="34" charset="-120"/>
              <a:ea typeface="微軟正黑體" panose="020B0604030504040204" pitchFamily="34" charset="-120"/>
            </a:rPr>
            <a:t>全縣教師</a:t>
          </a:r>
          <a:r>
            <a:rPr lang="zh-TW" altLang="en-US" sz="2800" b="0" i="0" dirty="0">
              <a:solidFill>
                <a:schemeClr val="tx1"/>
              </a:solidFill>
              <a:latin typeface="微軟正黑體" panose="020B0604030504040204" pitchFamily="34" charset="-120"/>
              <a:ea typeface="微軟正黑體" panose="020B0604030504040204" pitchFamily="34" charset="-120"/>
            </a:rPr>
            <a:t>專業成長社群</a:t>
          </a:r>
          <a:r>
            <a:rPr lang="zh-TW" altLang="en-US" sz="2800" b="0" i="0" dirty="0">
              <a:latin typeface="微軟正黑體" panose="020B0604030504040204" pitchFamily="34" charset="-120"/>
              <a:ea typeface="微軟正黑體" panose="020B0604030504040204" pitchFamily="34" charset="-120"/>
            </a:rPr>
            <a:t>運作基本概況</a:t>
          </a:r>
          <a:endParaRPr lang="zh-TW" altLang="en-US" sz="2800" dirty="0">
            <a:latin typeface="微軟正黑體" panose="020B0604030504040204" pitchFamily="34" charset="-120"/>
            <a:ea typeface="微軟正黑體" panose="020B0604030504040204" pitchFamily="34" charset="-120"/>
          </a:endParaRPr>
        </a:p>
      </dgm:t>
    </dgm:pt>
    <dgm:pt modelId="{3D214B0E-3425-48FE-A899-51EFC1365966}" type="parTrans" cxnId="{D820626B-19FE-4924-9539-8D4EC4D86BCB}">
      <dgm:prSet/>
      <dgm:spPr/>
      <dgm:t>
        <a:bodyPr/>
        <a:lstStyle/>
        <a:p>
          <a:endParaRPr lang="zh-TW" altLang="en-US" sz="2800"/>
        </a:p>
      </dgm:t>
    </dgm:pt>
    <dgm:pt modelId="{E5E43174-551E-492B-8FB9-FC3EFBEFCA83}" type="sibTrans" cxnId="{D820626B-19FE-4924-9539-8D4EC4D86BCB}">
      <dgm:prSet/>
      <dgm:spPr/>
      <dgm:t>
        <a:bodyPr/>
        <a:lstStyle/>
        <a:p>
          <a:endParaRPr lang="zh-TW" altLang="en-US" sz="2800"/>
        </a:p>
      </dgm:t>
    </dgm:pt>
    <dgm:pt modelId="{F2828175-FA90-40C6-812F-159EEAD27DB7}" type="pres">
      <dgm:prSet presAssocID="{97621987-904C-411C-8F5C-C51E36322C95}" presName="linear" presStyleCnt="0">
        <dgm:presLayoutVars>
          <dgm:animLvl val="lvl"/>
          <dgm:resizeHandles val="exact"/>
        </dgm:presLayoutVars>
      </dgm:prSet>
      <dgm:spPr/>
      <dgm:t>
        <a:bodyPr/>
        <a:lstStyle/>
        <a:p>
          <a:endParaRPr lang="zh-TW" altLang="en-US"/>
        </a:p>
      </dgm:t>
    </dgm:pt>
    <dgm:pt modelId="{9FFF8861-8193-4CFF-826D-7B5B42D34ED7}" type="pres">
      <dgm:prSet presAssocID="{9D5861BD-5095-4B3B-925F-4F8C2B2939E2}" presName="parentText" presStyleLbl="node1" presStyleIdx="0" presStyleCnt="1">
        <dgm:presLayoutVars>
          <dgm:chMax val="0"/>
          <dgm:bulletEnabled val="1"/>
        </dgm:presLayoutVars>
      </dgm:prSet>
      <dgm:spPr/>
      <dgm:t>
        <a:bodyPr/>
        <a:lstStyle/>
        <a:p>
          <a:endParaRPr lang="zh-TW" altLang="en-US"/>
        </a:p>
      </dgm:t>
    </dgm:pt>
  </dgm:ptLst>
  <dgm:cxnLst>
    <dgm:cxn modelId="{E54F2996-5C70-4690-A8EA-AD57C8A96E87}" type="presOf" srcId="{97621987-904C-411C-8F5C-C51E36322C95}" destId="{F2828175-FA90-40C6-812F-159EEAD27DB7}" srcOrd="0" destOrd="0" presId="urn:microsoft.com/office/officeart/2005/8/layout/vList2"/>
    <dgm:cxn modelId="{D820626B-19FE-4924-9539-8D4EC4D86BCB}" srcId="{97621987-904C-411C-8F5C-C51E36322C95}" destId="{9D5861BD-5095-4B3B-925F-4F8C2B2939E2}" srcOrd="0" destOrd="0" parTransId="{3D214B0E-3425-48FE-A899-51EFC1365966}" sibTransId="{E5E43174-551E-492B-8FB9-FC3EFBEFCA83}"/>
    <dgm:cxn modelId="{20CC53D4-CA11-4B2F-96A9-43B24B98AEF3}" type="presOf" srcId="{9D5861BD-5095-4B3B-925F-4F8C2B2939E2}" destId="{9FFF8861-8193-4CFF-826D-7B5B42D34ED7}" srcOrd="0" destOrd="0" presId="urn:microsoft.com/office/officeart/2005/8/layout/vList2"/>
    <dgm:cxn modelId="{3A7ED7DC-57FD-4CC2-BFD3-1E749D2E3E61}" type="presParOf" srcId="{F2828175-FA90-40C6-812F-159EEAD27DB7}" destId="{9FFF8861-8193-4CFF-826D-7B5B42D34ED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BB83F-AA5A-47EE-BF1A-A0A7CB240B2C}">
      <dsp:nvSpPr>
        <dsp:cNvPr id="0" name=""/>
        <dsp:cNvSpPr/>
      </dsp:nvSpPr>
      <dsp:spPr>
        <a:xfrm rot="5400000">
          <a:off x="4868746" y="-1547529"/>
          <a:ext cx="1443832" cy="526180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78105" rIns="156210" bIns="78105"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0" i="0" kern="1200" dirty="0">
              <a:latin typeface="微軟正黑體" panose="020B0604030504040204" pitchFamily="34" charset="-120"/>
              <a:ea typeface="微軟正黑體" panose="020B0604030504040204" pitchFamily="34" charset="-120"/>
            </a:rPr>
            <a:t>提供輔導團隊更多發揮空間及服務機會。</a:t>
          </a:r>
          <a:endParaRPr lang="zh-TW" altLang="en-US" sz="1800" kern="1200" dirty="0">
            <a:latin typeface="微軟正黑體" panose="020B0604030504040204" pitchFamily="34" charset="-120"/>
            <a:ea typeface="微軟正黑體" panose="020B0604030504040204" pitchFamily="34" charset="-120"/>
          </a:endParaRPr>
        </a:p>
        <a:p>
          <a:pPr marL="171450" lvl="1" indent="-171450" algn="l" defTabSz="800100" rtl="0">
            <a:lnSpc>
              <a:spcPct val="90000"/>
            </a:lnSpc>
            <a:spcBef>
              <a:spcPct val="0"/>
            </a:spcBef>
            <a:spcAft>
              <a:spcPct val="15000"/>
            </a:spcAft>
            <a:buChar char="••"/>
          </a:pPr>
          <a:r>
            <a:rPr lang="zh-TW" altLang="en-US" sz="1800" b="0" i="0" kern="1200" dirty="0">
              <a:latin typeface="微軟正黑體" panose="020B0604030504040204" pitchFamily="34" charset="-120"/>
              <a:ea typeface="微軟正黑體" panose="020B0604030504040204" pitchFamily="34" charset="-120"/>
            </a:rPr>
            <a:t>整合兩者專業提供學校課程領導人、教師更完整的支持系統。</a:t>
          </a:r>
          <a:endParaRPr lang="zh-TW" altLang="en-US" sz="1800" kern="1200" dirty="0">
            <a:latin typeface="微軟正黑體" panose="020B0604030504040204" pitchFamily="34" charset="-120"/>
            <a:ea typeface="微軟正黑體" panose="020B0604030504040204" pitchFamily="34" charset="-120"/>
          </a:endParaRPr>
        </a:p>
        <a:p>
          <a:pPr marL="171450" lvl="1" indent="-171450" algn="l" defTabSz="800100" rtl="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促進有限經費與資源的最大利用。</a:t>
          </a:r>
        </a:p>
      </dsp:txBody>
      <dsp:txXfrm rot="-5400000">
        <a:off x="2959762" y="431937"/>
        <a:ext cx="5191318" cy="1302868"/>
      </dsp:txXfrm>
    </dsp:sp>
    <dsp:sp modelId="{5266715C-EFD9-4A3E-ADEB-DB3105FD78BC}">
      <dsp:nvSpPr>
        <dsp:cNvPr id="0" name=""/>
        <dsp:cNvSpPr/>
      </dsp:nvSpPr>
      <dsp:spPr>
        <a:xfrm>
          <a:off x="0" y="613"/>
          <a:ext cx="2959762" cy="216551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zh-TW" altLang="en-US" sz="2000" b="0" i="0" kern="1200" dirty="0">
              <a:latin typeface="微軟正黑體" panose="020B0604030504040204" pitchFamily="34" charset="-120"/>
              <a:ea typeface="微軟正黑體" panose="020B0604030504040204" pitchFamily="34" charset="-120"/>
            </a:rPr>
            <a:t>地方輔導群</a:t>
          </a:r>
          <a:endParaRPr lang="en-US" altLang="zh-TW" sz="2000" b="0" i="0" kern="1200" dirty="0">
            <a:latin typeface="微軟正黑體" panose="020B0604030504040204" pitchFamily="34" charset="-120"/>
            <a:ea typeface="微軟正黑體" panose="020B0604030504040204" pitchFamily="34" charset="-120"/>
          </a:endParaRPr>
        </a:p>
        <a:p>
          <a:pPr lvl="0" algn="ctr" defTabSz="889000" rtl="0">
            <a:lnSpc>
              <a:spcPct val="90000"/>
            </a:lnSpc>
            <a:spcBef>
              <a:spcPct val="0"/>
            </a:spcBef>
            <a:spcAft>
              <a:spcPct val="35000"/>
            </a:spcAft>
          </a:pPr>
          <a:r>
            <a:rPr lang="zh-TW" altLang="en-US" sz="2000" b="0" i="0" kern="1200" dirty="0">
              <a:latin typeface="微軟正黑體" panose="020B0604030504040204" pitchFamily="34" charset="-120"/>
              <a:ea typeface="微軟正黑體" panose="020B0604030504040204" pitchFamily="34" charset="-120"/>
            </a:rPr>
            <a:t>與</a:t>
          </a:r>
          <a:endParaRPr lang="en-US" altLang="zh-TW" sz="2000" b="0" i="0" kern="1200" dirty="0">
            <a:latin typeface="微軟正黑體" panose="020B0604030504040204" pitchFamily="34" charset="-120"/>
            <a:ea typeface="微軟正黑體" panose="020B0604030504040204" pitchFamily="34" charset="-120"/>
          </a:endParaRPr>
        </a:p>
        <a:p>
          <a:pPr lvl="0" algn="ctr" defTabSz="889000" rtl="0">
            <a:lnSpc>
              <a:spcPct val="90000"/>
            </a:lnSpc>
            <a:spcBef>
              <a:spcPct val="0"/>
            </a:spcBef>
            <a:spcAft>
              <a:spcPct val="35000"/>
            </a:spcAft>
          </a:pPr>
          <a:r>
            <a:rPr lang="zh-TW" altLang="en-US" sz="2000" b="0" i="0" kern="1200" dirty="0">
              <a:latin typeface="微軟正黑體" panose="020B0604030504040204" pitchFamily="34" charset="-120"/>
              <a:ea typeface="微軟正黑體" panose="020B0604030504040204" pitchFamily="34" charset="-120"/>
            </a:rPr>
            <a:t>國教輔導團</a:t>
          </a:r>
          <a:endParaRPr lang="en-US" altLang="zh-TW" sz="2000" b="0" i="0" kern="1200" dirty="0">
            <a:latin typeface="微軟正黑體" panose="020B0604030504040204" pitchFamily="34" charset="-120"/>
            <a:ea typeface="微軟正黑體" panose="020B0604030504040204" pitchFamily="34" charset="-120"/>
          </a:endParaRPr>
        </a:p>
        <a:p>
          <a:pPr lvl="0" algn="ctr" defTabSz="889000" rtl="0">
            <a:lnSpc>
              <a:spcPct val="90000"/>
            </a:lnSpc>
            <a:spcBef>
              <a:spcPct val="0"/>
            </a:spcBef>
            <a:spcAft>
              <a:spcPct val="35000"/>
            </a:spcAft>
          </a:pPr>
          <a:r>
            <a:rPr lang="zh-TW" altLang="en-US" sz="2000" b="0" i="0" kern="1200" dirty="0">
              <a:latin typeface="微軟正黑體" panose="020B0604030504040204" pitchFamily="34" charset="-120"/>
              <a:ea typeface="微軟正黑體" panose="020B0604030504040204" pitchFamily="34" charset="-120"/>
            </a:rPr>
            <a:t>兩者為何需要整合？</a:t>
          </a:r>
          <a:endParaRPr lang="zh-TW" altLang="en-US" sz="2000" kern="1200" dirty="0">
            <a:latin typeface="微軟正黑體" panose="020B0604030504040204" pitchFamily="34" charset="-120"/>
            <a:ea typeface="微軟正黑體" panose="020B0604030504040204" pitchFamily="34" charset="-120"/>
          </a:endParaRPr>
        </a:p>
      </dsp:txBody>
      <dsp:txXfrm>
        <a:off x="105712" y="106325"/>
        <a:ext cx="2748338" cy="1954090"/>
      </dsp:txXfrm>
    </dsp:sp>
    <dsp:sp modelId="{DEB6EB09-8013-401D-A852-8AFFD4896AA5}">
      <dsp:nvSpPr>
        <dsp:cNvPr id="0" name=""/>
        <dsp:cNvSpPr/>
      </dsp:nvSpPr>
      <dsp:spPr>
        <a:xfrm rot="5400000">
          <a:off x="4874211" y="525290"/>
          <a:ext cx="1443832" cy="5266944"/>
        </a:xfrm>
        <a:prstGeom prst="round2SameRect">
          <a:avLst/>
        </a:prstGeom>
        <a:solidFill>
          <a:schemeClr val="accent5">
            <a:tint val="40000"/>
            <a:alpha val="90000"/>
            <a:hueOff val="-7391754"/>
            <a:satOff val="-12816"/>
            <a:lumOff val="-1289"/>
            <a:alphaOff val="0"/>
          </a:schemeClr>
        </a:solidFill>
        <a:ln w="25400" cap="flat" cmpd="sng" algn="ctr">
          <a:solidFill>
            <a:schemeClr val="accent5">
              <a:tint val="40000"/>
              <a:alpha val="90000"/>
              <a:hueOff val="-7391754"/>
              <a:satOff val="-12816"/>
              <a:lumOff val="-12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0" i="0" kern="1200" dirty="0">
              <a:latin typeface="微軟正黑體" panose="020B0604030504040204" pitchFamily="34" charset="-120"/>
              <a:ea typeface="微軟正黑體" panose="020B0604030504040204" pitchFamily="34" charset="-120"/>
            </a:rPr>
            <a:t>法規面</a:t>
          </a:r>
          <a:endParaRPr lang="zh-TW" sz="1800" kern="1200" dirty="0">
            <a:latin typeface="微軟正黑體" panose="020B0604030504040204" pitchFamily="34" charset="-120"/>
            <a:ea typeface="微軟正黑體" panose="020B0604030504040204" pitchFamily="34" charset="-120"/>
          </a:endParaRPr>
        </a:p>
        <a:p>
          <a:pPr marL="171450" lvl="1" indent="-171450" algn="l" defTabSz="800100" rtl="0">
            <a:lnSpc>
              <a:spcPct val="90000"/>
            </a:lnSpc>
            <a:spcBef>
              <a:spcPct val="0"/>
            </a:spcBef>
            <a:spcAft>
              <a:spcPct val="15000"/>
            </a:spcAft>
            <a:buChar char="••"/>
          </a:pPr>
          <a:r>
            <a:rPr lang="zh-TW" sz="1800" b="0" i="0" kern="1200">
              <a:latin typeface="微軟正黑體" panose="020B0604030504040204" pitchFamily="34" charset="-120"/>
              <a:ea typeface="微軟正黑體" panose="020B0604030504040204" pitchFamily="34" charset="-120"/>
            </a:rPr>
            <a:t>組織面</a:t>
          </a:r>
          <a:endParaRPr lang="zh-TW" sz="1800" kern="1200">
            <a:latin typeface="微軟正黑體" panose="020B0604030504040204" pitchFamily="34" charset="-120"/>
            <a:ea typeface="微軟正黑體" panose="020B0604030504040204" pitchFamily="34" charset="-120"/>
          </a:endParaRPr>
        </a:p>
        <a:p>
          <a:pPr marL="171450" lvl="1" indent="-171450" algn="l" defTabSz="800100" rtl="0">
            <a:lnSpc>
              <a:spcPct val="90000"/>
            </a:lnSpc>
            <a:spcBef>
              <a:spcPct val="0"/>
            </a:spcBef>
            <a:spcAft>
              <a:spcPct val="15000"/>
            </a:spcAft>
            <a:buChar char="••"/>
          </a:pPr>
          <a:r>
            <a:rPr lang="zh-TW" sz="1800" b="0" i="0" kern="1200">
              <a:latin typeface="微軟正黑體" panose="020B0604030504040204" pitchFamily="34" charset="-120"/>
              <a:ea typeface="微軟正黑體" panose="020B0604030504040204" pitchFamily="34" charset="-120"/>
            </a:rPr>
            <a:t>實務面</a:t>
          </a:r>
          <a:endParaRPr lang="zh-TW" sz="1800" kern="1200">
            <a:latin typeface="微軟正黑體" panose="020B0604030504040204" pitchFamily="34" charset="-120"/>
            <a:ea typeface="微軟正黑體" panose="020B0604030504040204" pitchFamily="34" charset="-120"/>
          </a:endParaRPr>
        </a:p>
      </dsp:txBody>
      <dsp:txXfrm rot="-5400000">
        <a:off x="2962655" y="2507328"/>
        <a:ext cx="5196462" cy="1302868"/>
      </dsp:txXfrm>
    </dsp:sp>
    <dsp:sp modelId="{E431D319-E2A7-4E95-BFB9-B6EBF52A95A3}">
      <dsp:nvSpPr>
        <dsp:cNvPr id="0" name=""/>
        <dsp:cNvSpPr/>
      </dsp:nvSpPr>
      <dsp:spPr>
        <a:xfrm>
          <a:off x="0" y="2256367"/>
          <a:ext cx="2962656" cy="1804790"/>
        </a:xfrm>
        <a:prstGeom prst="roundRect">
          <a:avLst/>
        </a:prstGeom>
        <a:solidFill>
          <a:schemeClr val="accent5">
            <a:hueOff val="-7353345"/>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zh-TW" altLang="en-US" sz="2400" b="0" i="0" kern="1200" dirty="0">
              <a:latin typeface="微軟正黑體" panose="020B0604030504040204" pitchFamily="34" charset="-120"/>
              <a:ea typeface="微軟正黑體" panose="020B0604030504040204" pitchFamily="34" charset="-120"/>
            </a:rPr>
            <a:t>整合層面</a:t>
          </a:r>
          <a:endParaRPr lang="zh-TW" altLang="en-US" sz="2400" kern="1200" dirty="0">
            <a:latin typeface="微軟正黑體" panose="020B0604030504040204" pitchFamily="34" charset="-120"/>
            <a:ea typeface="微軟正黑體" panose="020B0604030504040204" pitchFamily="34" charset="-120"/>
          </a:endParaRPr>
        </a:p>
      </dsp:txBody>
      <dsp:txXfrm>
        <a:off x="88103" y="2344470"/>
        <a:ext cx="2786450" cy="1628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532FE-775A-4367-B477-BF61EE32C110}">
      <dsp:nvSpPr>
        <dsp:cNvPr id="0" name=""/>
        <dsp:cNvSpPr/>
      </dsp:nvSpPr>
      <dsp:spPr>
        <a:xfrm>
          <a:off x="0" y="2810"/>
          <a:ext cx="4040188" cy="563043"/>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zh-TW" altLang="en-US" sz="1000" b="0" i="0" kern="1200" dirty="0">
              <a:latin typeface="微軟正黑體" panose="020B0604030504040204" pitchFamily="34" charset="-120"/>
              <a:ea typeface="微軟正黑體" panose="020B0604030504040204" pitchFamily="34" charset="-120"/>
            </a:rPr>
            <a:t>規劃並引領教師落實十二年國民基本教育課程綱要之精神與內涵。</a:t>
          </a:r>
          <a:endParaRPr lang="zh-TW" altLang="en-US" sz="1000" kern="1200" dirty="0">
            <a:latin typeface="微軟正黑體" panose="020B0604030504040204" pitchFamily="34" charset="-120"/>
            <a:ea typeface="微軟正黑體" panose="020B0604030504040204" pitchFamily="34" charset="-120"/>
          </a:endParaRPr>
        </a:p>
      </dsp:txBody>
      <dsp:txXfrm>
        <a:off x="27485" y="30295"/>
        <a:ext cx="3985218" cy="508073"/>
      </dsp:txXfrm>
    </dsp:sp>
    <dsp:sp modelId="{0B499493-E3A0-4443-AB1B-427BE9ABD3F4}">
      <dsp:nvSpPr>
        <dsp:cNvPr id="0" name=""/>
        <dsp:cNvSpPr/>
      </dsp:nvSpPr>
      <dsp:spPr>
        <a:xfrm>
          <a:off x="0" y="572933"/>
          <a:ext cx="4040188" cy="661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zh-TW" altLang="en-US" sz="1000" b="0" i="0" kern="1200" dirty="0">
              <a:latin typeface="微軟正黑體" panose="020B0604030504040204" pitchFamily="34" charset="-120"/>
              <a:ea typeface="微軟正黑體" panose="020B0604030504040204" pitchFamily="34" charset="-120"/>
            </a:rPr>
            <a:t>強化並督導學校落實課程發展委員會、教學研究會、學年會議等課程發展與教學精進相關組織之運作，發揮校內推動課程發展與教學實踐之專業功能。</a:t>
          </a:r>
          <a:endParaRPr lang="zh-TW" altLang="en-US" sz="1000" kern="1200" dirty="0">
            <a:latin typeface="微軟正黑體" panose="020B0604030504040204" pitchFamily="34" charset="-120"/>
            <a:ea typeface="微軟正黑體" panose="020B0604030504040204" pitchFamily="34" charset="-120"/>
          </a:endParaRPr>
        </a:p>
      </dsp:txBody>
      <dsp:txXfrm>
        <a:off x="32287" y="605220"/>
        <a:ext cx="3975614" cy="596826"/>
      </dsp:txXfrm>
    </dsp:sp>
    <dsp:sp modelId="{B60D9E54-2E43-4087-A735-52C0146A0086}">
      <dsp:nvSpPr>
        <dsp:cNvPr id="0" name=""/>
        <dsp:cNvSpPr/>
      </dsp:nvSpPr>
      <dsp:spPr>
        <a:xfrm>
          <a:off x="0" y="1241413"/>
          <a:ext cx="4040188" cy="79116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TW" altLang="en-US" sz="1200" b="1" i="0" kern="1200" dirty="0">
              <a:solidFill>
                <a:srgbClr val="FF0000"/>
              </a:solidFill>
              <a:latin typeface="微軟正黑體" panose="020B0604030504040204" pitchFamily="34" charset="-120"/>
              <a:ea typeface="微軟正黑體" panose="020B0604030504040204" pitchFamily="34" charset="-120"/>
            </a:rPr>
            <a:t>辦理課程與教學領導人之增能，及教學輔導教師、專業回饋人員之培訓，提升學習領導素養，落實課程與教學相關計畫之推動。</a:t>
          </a:r>
          <a:endParaRPr lang="zh-TW" altLang="en-US" sz="1200" b="1" kern="1200" dirty="0">
            <a:solidFill>
              <a:srgbClr val="FF0000"/>
            </a:solidFill>
            <a:latin typeface="微軟正黑體" panose="020B0604030504040204" pitchFamily="34" charset="-120"/>
            <a:ea typeface="微軟正黑體" panose="020B0604030504040204" pitchFamily="34" charset="-120"/>
          </a:endParaRPr>
        </a:p>
      </dsp:txBody>
      <dsp:txXfrm>
        <a:off x="38621" y="1280034"/>
        <a:ext cx="3962946" cy="713919"/>
      </dsp:txXfrm>
    </dsp:sp>
    <dsp:sp modelId="{8F607050-0F1B-4315-8F84-97CD97BDB6AC}">
      <dsp:nvSpPr>
        <dsp:cNvPr id="0" name=""/>
        <dsp:cNvSpPr/>
      </dsp:nvSpPr>
      <dsp:spPr>
        <a:xfrm>
          <a:off x="0" y="2039653"/>
          <a:ext cx="4040188" cy="8449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TW" altLang="en-US" sz="1200" b="1" i="0" kern="1200" dirty="0">
              <a:solidFill>
                <a:srgbClr val="FFFF00"/>
              </a:solidFill>
              <a:latin typeface="微軟正黑體" panose="020B0604030504040204" pitchFamily="34" charset="-120"/>
              <a:ea typeface="微軟正黑體" panose="020B0604030504040204" pitchFamily="34" charset="-120"/>
            </a:rPr>
            <a:t>辦理教師增能並支持教師運用專業學習社群運作、共同備課及觀（議）課、學習診斷、有效教學等精進教學策略，落實課堂實踐，提升教學品質。</a:t>
          </a:r>
          <a:endParaRPr lang="zh-TW" altLang="en-US" sz="1200" b="1" kern="1200" dirty="0">
            <a:solidFill>
              <a:srgbClr val="FFFF00"/>
            </a:solidFill>
            <a:latin typeface="微軟正黑體" panose="020B0604030504040204" pitchFamily="34" charset="-120"/>
            <a:ea typeface="微軟正黑體" panose="020B0604030504040204" pitchFamily="34" charset="-120"/>
          </a:endParaRPr>
        </a:p>
      </dsp:txBody>
      <dsp:txXfrm>
        <a:off x="41249" y="2080902"/>
        <a:ext cx="3957690" cy="762501"/>
      </dsp:txXfrm>
    </dsp:sp>
    <dsp:sp modelId="{5CCC6F03-88E0-4216-B100-37673FE7E2DB}">
      <dsp:nvSpPr>
        <dsp:cNvPr id="0" name=""/>
        <dsp:cNvSpPr/>
      </dsp:nvSpPr>
      <dsp:spPr>
        <a:xfrm>
          <a:off x="0" y="2891731"/>
          <a:ext cx="4040188" cy="54409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zh-TW" altLang="en-US" sz="1000" b="0" i="0" kern="1200" dirty="0">
              <a:latin typeface="微軟正黑體" panose="020B0604030504040204" pitchFamily="34" charset="-120"/>
              <a:ea typeface="微軟正黑體" panose="020B0604030504040204" pitchFamily="34" charset="-120"/>
            </a:rPr>
            <a:t>推動並落實國中小學生多元評量方式，引導學生適性發展與有效學習。</a:t>
          </a:r>
          <a:endParaRPr lang="zh-TW" altLang="en-US" sz="1000" kern="1200" dirty="0">
            <a:latin typeface="微軟正黑體" panose="020B0604030504040204" pitchFamily="34" charset="-120"/>
            <a:ea typeface="微軟正黑體" panose="020B0604030504040204" pitchFamily="34" charset="-120"/>
          </a:endParaRPr>
        </a:p>
      </dsp:txBody>
      <dsp:txXfrm>
        <a:off x="26560" y="2918291"/>
        <a:ext cx="3987068" cy="490974"/>
      </dsp:txXfrm>
    </dsp:sp>
    <dsp:sp modelId="{BC0FFE70-96E8-4FEE-BC73-1FAB76E4D64F}">
      <dsp:nvSpPr>
        <dsp:cNvPr id="0" name=""/>
        <dsp:cNvSpPr/>
      </dsp:nvSpPr>
      <dsp:spPr>
        <a:xfrm>
          <a:off x="0" y="3442905"/>
          <a:ext cx="4040188" cy="46189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zh-TW" altLang="en-US" sz="1000" b="0" i="0" kern="1200" dirty="0">
              <a:latin typeface="微軟正黑體" panose="020B0604030504040204" pitchFamily="34" charset="-120"/>
              <a:ea typeface="微軟正黑體" panose="020B0604030504040204" pitchFamily="34" charset="-120"/>
            </a:rPr>
            <a:t>辦理家長、親師合作等學習成長活動，共同提升學校課程及教學品質。</a:t>
          </a:r>
          <a:endParaRPr lang="zh-TW" altLang="en-US" sz="1000" kern="1200" dirty="0">
            <a:latin typeface="微軟正黑體" panose="020B0604030504040204" pitchFamily="34" charset="-120"/>
            <a:ea typeface="微軟正黑體" panose="020B0604030504040204" pitchFamily="34" charset="-120"/>
          </a:endParaRPr>
        </a:p>
      </dsp:txBody>
      <dsp:txXfrm>
        <a:off x="22548" y="3465453"/>
        <a:ext cx="3995092" cy="416799"/>
      </dsp:txXfrm>
    </dsp:sp>
    <dsp:sp modelId="{A7E81545-99C0-4C43-8001-264205569626}">
      <dsp:nvSpPr>
        <dsp:cNvPr id="0" name=""/>
        <dsp:cNvSpPr/>
      </dsp:nvSpPr>
      <dsp:spPr>
        <a:xfrm>
          <a:off x="0" y="3911880"/>
          <a:ext cx="4040188" cy="50600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zh-TW" altLang="en-US" sz="1000" b="0" i="0" kern="1200" dirty="0">
              <a:latin typeface="微軟正黑體" panose="020B0604030504040204" pitchFamily="34" charset="-120"/>
              <a:ea typeface="微軟正黑體" panose="020B0604030504040204" pitchFamily="34" charset="-120"/>
            </a:rPr>
            <a:t>辦理本部推動教師教學專業與課程品質之其他配合事項。</a:t>
          </a:r>
          <a:endParaRPr lang="zh-TW" altLang="en-US" sz="1000" kern="1200" dirty="0">
            <a:latin typeface="微軟正黑體" panose="020B0604030504040204" pitchFamily="34" charset="-120"/>
            <a:ea typeface="微軟正黑體" panose="020B0604030504040204" pitchFamily="34" charset="-120"/>
          </a:endParaRPr>
        </a:p>
      </dsp:txBody>
      <dsp:txXfrm>
        <a:off x="24701" y="3936581"/>
        <a:ext cx="3990786" cy="456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92DB3-F0A4-496E-A17F-626AC58732FA}">
      <dsp:nvSpPr>
        <dsp:cNvPr id="0" name=""/>
        <dsp:cNvSpPr/>
      </dsp:nvSpPr>
      <dsp:spPr>
        <a:xfrm>
          <a:off x="0" y="125441"/>
          <a:ext cx="4041775" cy="36855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i="0" kern="1200" dirty="0">
              <a:latin typeface="微軟正黑體" panose="020B0604030504040204" pitchFamily="34" charset="-120"/>
              <a:ea typeface="微軟正黑體" panose="020B0604030504040204" pitchFamily="34" charset="-120"/>
            </a:rPr>
            <a:t>(</a:t>
          </a:r>
          <a:r>
            <a:rPr lang="zh-TW" sz="1200" b="1" i="0" kern="1200" dirty="0">
              <a:latin typeface="微軟正黑體" panose="020B0604030504040204" pitchFamily="34" charset="-120"/>
              <a:ea typeface="微軟正黑體" panose="020B0604030504040204" pitchFamily="34" charset="-120"/>
            </a:rPr>
            <a:t>一</a:t>
          </a:r>
          <a:r>
            <a:rPr lang="en-US" sz="1200" b="1" i="0" kern="1200" dirty="0">
              <a:latin typeface="微軟正黑體" panose="020B0604030504040204" pitchFamily="34" charset="-120"/>
              <a:ea typeface="微軟正黑體" panose="020B0604030504040204" pitchFamily="34" charset="-120"/>
            </a:rPr>
            <a:t>) </a:t>
          </a:r>
          <a:r>
            <a:rPr lang="zh-TW" sz="1200" b="1" i="0" kern="1200" dirty="0">
              <a:latin typeface="微軟正黑體" panose="020B0604030504040204" pitchFamily="34" charset="-120"/>
              <a:ea typeface="微軟正黑體" panose="020B0604030504040204" pitchFamily="34" charset="-120"/>
            </a:rPr>
            <a:t>教師專業成長：</a:t>
          </a:r>
          <a:endParaRPr lang="zh-TW" sz="1200" b="1" kern="1200" dirty="0">
            <a:latin typeface="微軟正黑體" panose="020B0604030504040204" pitchFamily="34" charset="-120"/>
            <a:ea typeface="微軟正黑體" panose="020B0604030504040204" pitchFamily="34" charset="-120"/>
          </a:endParaRPr>
        </a:p>
      </dsp:txBody>
      <dsp:txXfrm>
        <a:off x="17991" y="143432"/>
        <a:ext cx="4005793" cy="332568"/>
      </dsp:txXfrm>
    </dsp:sp>
    <dsp:sp modelId="{A9E334BC-AEEA-492C-80B5-FB3972D60667}">
      <dsp:nvSpPr>
        <dsp:cNvPr id="0" name=""/>
        <dsp:cNvSpPr/>
      </dsp:nvSpPr>
      <dsp:spPr>
        <a:xfrm>
          <a:off x="0" y="493991"/>
          <a:ext cx="4041775"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11430" rIns="64008" bIns="11430" numCol="1" spcCol="1270" anchor="t" anchorCtr="0">
          <a:noAutofit/>
        </a:bodyPr>
        <a:lstStyle/>
        <a:p>
          <a:pPr marL="57150" lvl="1" indent="-57150" algn="l" defTabSz="311150" rtl="0">
            <a:lnSpc>
              <a:spcPct val="90000"/>
            </a:lnSpc>
            <a:spcBef>
              <a:spcPct val="0"/>
            </a:spcBef>
            <a:spcAft>
              <a:spcPct val="20000"/>
            </a:spcAft>
            <a:buChar char="••"/>
          </a:pPr>
          <a:r>
            <a:rPr lang="zh-TW" sz="700" b="0" i="0" kern="1200" dirty="0">
              <a:latin typeface="微軟正黑體" panose="020B0604030504040204" pitchFamily="34" charset="-120"/>
              <a:ea typeface="微軟正黑體" panose="020B0604030504040204" pitchFamily="34" charset="-120"/>
            </a:rPr>
            <a:t>應用教學觀察、教學檔案及專業學習社群運作策略，進行聚焦於教學及學習之專業對話及檢討或改進。專業學習社群運作時，宜請具專業回饋能力及與同儕、親生互動良好、主動研究創新教材與教法、引領並提升學生學習興趣、具組織教師社群經 驗之教師擔任召集人，以協助規劃專業對話與教學觀察等活動。</a:t>
          </a:r>
          <a:endParaRPr lang="zh-TW" sz="700" kern="1200" dirty="0">
            <a:latin typeface="微軟正黑體" panose="020B0604030504040204" pitchFamily="34" charset="-120"/>
            <a:ea typeface="微軟正黑體" panose="020B0604030504040204" pitchFamily="34" charset="-120"/>
          </a:endParaRPr>
        </a:p>
        <a:p>
          <a:pPr marL="57150" lvl="1" indent="-57150" algn="l" defTabSz="311150" rtl="0">
            <a:lnSpc>
              <a:spcPct val="90000"/>
            </a:lnSpc>
            <a:spcBef>
              <a:spcPct val="0"/>
            </a:spcBef>
            <a:spcAft>
              <a:spcPct val="20000"/>
            </a:spcAft>
            <a:buChar char="••"/>
          </a:pPr>
          <a:r>
            <a:rPr lang="zh-TW" sz="700" b="0" i="0" kern="1200" dirty="0">
              <a:latin typeface="微軟正黑體" panose="020B0604030504040204" pitchFamily="34" charset="-120"/>
              <a:ea typeface="微軟正黑體" panose="020B0604030504040204" pitchFamily="34" charset="-120"/>
            </a:rPr>
            <a:t>將教學觀察、教學檔案與專業學習社群等歷程資料上傳教師專業發展支持作業平臺，透過系統性分析事實資料，協助直轄市、縣（市）政府與學校擬定教師專業發展策略及方向。</a:t>
          </a:r>
          <a:endParaRPr lang="zh-TW" sz="700" kern="1200" dirty="0">
            <a:latin typeface="微軟正黑體" panose="020B0604030504040204" pitchFamily="34" charset="-120"/>
            <a:ea typeface="微軟正黑體" panose="020B0604030504040204" pitchFamily="34" charset="-120"/>
          </a:endParaRPr>
        </a:p>
        <a:p>
          <a:pPr marL="57150" lvl="1" indent="-57150" algn="l" defTabSz="311150" rtl="0">
            <a:lnSpc>
              <a:spcPct val="90000"/>
            </a:lnSpc>
            <a:spcBef>
              <a:spcPct val="0"/>
            </a:spcBef>
            <a:spcAft>
              <a:spcPct val="20000"/>
            </a:spcAft>
            <a:buChar char="••"/>
          </a:pPr>
          <a:r>
            <a:rPr lang="zh-TW" sz="700" b="0" i="0" kern="1200" dirty="0">
              <a:latin typeface="微軟正黑體" panose="020B0604030504040204" pitchFamily="34" charset="-120"/>
              <a:ea typeface="微軟正黑體" panose="020B0604030504040204" pitchFamily="34" charset="-120"/>
            </a:rPr>
            <a:t>因應實際教學活動之情境脈絡實施教學觀察，得採備課、觀課 與議課，以實踐十二年國民基本教育課程綱要中公開授課及專 業回饋之措施。</a:t>
          </a:r>
          <a:endParaRPr lang="zh-TW" sz="700" kern="1200" dirty="0">
            <a:latin typeface="微軟正黑體" panose="020B0604030504040204" pitchFamily="34" charset="-120"/>
            <a:ea typeface="微軟正黑體" panose="020B0604030504040204" pitchFamily="34" charset="-120"/>
          </a:endParaRPr>
        </a:p>
      </dsp:txBody>
      <dsp:txXfrm>
        <a:off x="0" y="493991"/>
        <a:ext cx="4041775" cy="1192320"/>
      </dsp:txXfrm>
    </dsp:sp>
    <dsp:sp modelId="{42D3B648-5779-48AF-99F5-5CD88EC62839}">
      <dsp:nvSpPr>
        <dsp:cNvPr id="0" name=""/>
        <dsp:cNvSpPr/>
      </dsp:nvSpPr>
      <dsp:spPr>
        <a:xfrm>
          <a:off x="0" y="1686312"/>
          <a:ext cx="4041775" cy="368550"/>
        </a:xfrm>
        <a:prstGeom prst="roundRect">
          <a:avLst/>
        </a:prstGeom>
        <a:solidFill>
          <a:schemeClr val="accent4">
            <a:hueOff val="10395693"/>
            <a:satOff val="-47968"/>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i="0" kern="1200" dirty="0">
              <a:latin typeface="微軟正黑體" panose="020B0604030504040204" pitchFamily="34" charset="-120"/>
              <a:ea typeface="微軟正黑體" panose="020B0604030504040204" pitchFamily="34" charset="-120"/>
            </a:rPr>
            <a:t>(</a:t>
          </a:r>
          <a:r>
            <a:rPr lang="zh-TW" sz="1200" b="1" i="0" kern="1200" dirty="0">
              <a:latin typeface="微軟正黑體" panose="020B0604030504040204" pitchFamily="34" charset="-120"/>
              <a:ea typeface="微軟正黑體" panose="020B0604030504040204" pitchFamily="34" charset="-120"/>
            </a:rPr>
            <a:t>三</a:t>
          </a:r>
          <a:r>
            <a:rPr lang="en-US" sz="1200" b="1" i="0" kern="1200" dirty="0">
              <a:latin typeface="微軟正黑體" panose="020B0604030504040204" pitchFamily="34" charset="-120"/>
              <a:ea typeface="微軟正黑體" panose="020B0604030504040204" pitchFamily="34" charset="-120"/>
            </a:rPr>
            <a:t>)</a:t>
          </a:r>
          <a:r>
            <a:rPr lang="zh-TW" sz="1200" b="1" i="0" kern="1200" dirty="0">
              <a:latin typeface="微軟正黑體" panose="020B0604030504040204" pitchFamily="34" charset="-120"/>
              <a:ea typeface="微軟正黑體" panose="020B0604030504040204" pitchFamily="34" charset="-120"/>
            </a:rPr>
            <a:t>教師專業成長區域網絡：</a:t>
          </a:r>
          <a:endParaRPr lang="zh-TW" sz="1200" b="1" kern="1200" dirty="0">
            <a:latin typeface="微軟正黑體" panose="020B0604030504040204" pitchFamily="34" charset="-120"/>
            <a:ea typeface="微軟正黑體" panose="020B0604030504040204" pitchFamily="34" charset="-120"/>
          </a:endParaRPr>
        </a:p>
      </dsp:txBody>
      <dsp:txXfrm>
        <a:off x="17991" y="1704303"/>
        <a:ext cx="4005793" cy="332568"/>
      </dsp:txXfrm>
    </dsp:sp>
    <dsp:sp modelId="{2ED93FE1-66A8-446F-9D62-E6C40B3E289B}">
      <dsp:nvSpPr>
        <dsp:cNvPr id="0" name=""/>
        <dsp:cNvSpPr/>
      </dsp:nvSpPr>
      <dsp:spPr>
        <a:xfrm>
          <a:off x="0" y="2054862"/>
          <a:ext cx="4041775"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11430" rIns="64008" bIns="11430" numCol="1" spcCol="1270" anchor="t" anchorCtr="0">
          <a:noAutofit/>
        </a:bodyPr>
        <a:lstStyle/>
        <a:p>
          <a:pPr marL="57150" lvl="1" indent="-57150" algn="l" defTabSz="311150" rtl="0">
            <a:lnSpc>
              <a:spcPct val="90000"/>
            </a:lnSpc>
            <a:spcBef>
              <a:spcPct val="0"/>
            </a:spcBef>
            <a:spcAft>
              <a:spcPct val="20000"/>
            </a:spcAft>
            <a:buChar char="••"/>
          </a:pPr>
          <a:r>
            <a:rPr lang="zh-TW" sz="700" b="0" i="0" kern="1200">
              <a:latin typeface="微軟正黑體" panose="020B0604030504040204" pitchFamily="34" charset="-120"/>
              <a:ea typeface="微軟正黑體" panose="020B0604030504040204" pitchFamily="34" charset="-120"/>
            </a:rPr>
            <a:t>各直轄市、縣（市）政府，應依所轄區域特性，建立教師專業成長區域網絡；其網絡，得以單一或跨鄉（鎮、市、區）劃分。</a:t>
          </a:r>
          <a:endParaRPr lang="zh-TW" sz="700" kern="1200">
            <a:latin typeface="微軟正黑體" panose="020B0604030504040204" pitchFamily="34" charset="-120"/>
            <a:ea typeface="微軟正黑體" panose="020B0604030504040204" pitchFamily="34" charset="-120"/>
          </a:endParaRPr>
        </a:p>
        <a:p>
          <a:pPr marL="57150" lvl="1" indent="-57150" algn="l" defTabSz="311150" rtl="0">
            <a:lnSpc>
              <a:spcPct val="90000"/>
            </a:lnSpc>
            <a:spcBef>
              <a:spcPct val="0"/>
            </a:spcBef>
            <a:spcAft>
              <a:spcPct val="20000"/>
            </a:spcAft>
            <a:buChar char="••"/>
          </a:pPr>
          <a:r>
            <a:rPr lang="zh-TW" sz="700" b="0" i="0" kern="1200">
              <a:latin typeface="微軟正黑體" panose="020B0604030504040204" pitchFamily="34" charset="-120"/>
              <a:ea typeface="微軟正黑體" panose="020B0604030504040204" pitchFamily="34" charset="-120"/>
            </a:rPr>
            <a:t>直轄市、縣（市）政府得組成地方輔導群，協助推動各項輔導工作，並得與中央政府輔導體系，整合推動教師專業發展相關單位功能及在地人才庫。</a:t>
          </a:r>
          <a:endParaRPr lang="zh-TW" sz="700" kern="1200">
            <a:latin typeface="微軟正黑體" panose="020B0604030504040204" pitchFamily="34" charset="-120"/>
            <a:ea typeface="微軟正黑體" panose="020B0604030504040204" pitchFamily="34" charset="-120"/>
          </a:endParaRPr>
        </a:p>
        <a:p>
          <a:pPr marL="57150" lvl="1" indent="-57150" algn="l" defTabSz="311150" rtl="0">
            <a:lnSpc>
              <a:spcPct val="90000"/>
            </a:lnSpc>
            <a:spcBef>
              <a:spcPct val="0"/>
            </a:spcBef>
            <a:spcAft>
              <a:spcPct val="20000"/>
            </a:spcAft>
            <a:buChar char="••"/>
          </a:pPr>
          <a:r>
            <a:rPr lang="zh-TW" sz="700" b="0" i="0" kern="1200">
              <a:latin typeface="微軟正黑體" panose="020B0604030504040204" pitchFamily="34" charset="-120"/>
              <a:ea typeface="微軟正黑體" panose="020B0604030504040204" pitchFamily="34" charset="-120"/>
            </a:rPr>
            <a:t>前二目之網絡或體系，應協助推動直轄市、縣（市）或區域性、跨校性之教師專業發展活動，並兼顧偏鄉教師進修需求，辦理調查區域內教師精進教學及專業成長需求，規劃研習進修活動、安排諮詢輔導人員，提供專業成長資訊等，協助教師精進教學及專業成長。</a:t>
          </a:r>
          <a:endParaRPr lang="zh-TW" sz="700" kern="1200">
            <a:latin typeface="微軟正黑體" panose="020B0604030504040204" pitchFamily="34" charset="-120"/>
            <a:ea typeface="微軟正黑體" panose="020B0604030504040204" pitchFamily="34" charset="-120"/>
          </a:endParaRPr>
        </a:p>
        <a:p>
          <a:pPr marL="57150" lvl="1" indent="-57150" algn="l" defTabSz="311150" rtl="0">
            <a:lnSpc>
              <a:spcPct val="90000"/>
            </a:lnSpc>
            <a:spcBef>
              <a:spcPct val="0"/>
            </a:spcBef>
            <a:spcAft>
              <a:spcPct val="20000"/>
            </a:spcAft>
            <a:buChar char="••"/>
          </a:pPr>
          <a:r>
            <a:rPr lang="zh-TW" sz="700" b="0" i="0" kern="1200">
              <a:latin typeface="微軟正黑體" panose="020B0604030504040204" pitchFamily="34" charset="-120"/>
              <a:ea typeface="微軟正黑體" panose="020B0604030504040204" pitchFamily="34" charset="-120"/>
            </a:rPr>
            <a:t>地方輔導群之運作、輔導員之資格、遴選、權利義務及輔導方式等，依直轄市、縣（市）政府之相關規定辦理。</a:t>
          </a:r>
          <a:endParaRPr lang="zh-TW" sz="700" kern="1200">
            <a:latin typeface="微軟正黑體" panose="020B0604030504040204" pitchFamily="34" charset="-120"/>
            <a:ea typeface="微軟正黑體" panose="020B0604030504040204" pitchFamily="34" charset="-120"/>
          </a:endParaRPr>
        </a:p>
      </dsp:txBody>
      <dsp:txXfrm>
        <a:off x="0" y="2054862"/>
        <a:ext cx="4041775" cy="1378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B6051-893D-40EF-A6D6-AEE526A334D8}">
      <dsp:nvSpPr>
        <dsp:cNvPr id="0" name=""/>
        <dsp:cNvSpPr/>
      </dsp:nvSpPr>
      <dsp:spPr>
        <a:xfrm>
          <a:off x="3972713" y="3269232"/>
          <a:ext cx="426115" cy="91440"/>
        </a:xfrm>
        <a:custGeom>
          <a:avLst/>
          <a:gdLst/>
          <a:ahLst/>
          <a:cxnLst/>
          <a:rect l="0" t="0" r="0" b="0"/>
          <a:pathLst>
            <a:path>
              <a:moveTo>
                <a:pt x="0" y="45720"/>
              </a:moveTo>
              <a:lnTo>
                <a:pt x="426115" y="4572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3E7B3-9598-4050-8FEF-EF583DF45441}">
      <dsp:nvSpPr>
        <dsp:cNvPr id="0" name=""/>
        <dsp:cNvSpPr/>
      </dsp:nvSpPr>
      <dsp:spPr>
        <a:xfrm>
          <a:off x="2408337" y="2556570"/>
          <a:ext cx="445439" cy="758382"/>
        </a:xfrm>
        <a:custGeom>
          <a:avLst/>
          <a:gdLst/>
          <a:ahLst/>
          <a:cxnLst/>
          <a:rect l="0" t="0" r="0" b="0"/>
          <a:pathLst>
            <a:path>
              <a:moveTo>
                <a:pt x="0" y="0"/>
              </a:moveTo>
              <a:lnTo>
                <a:pt x="232382" y="0"/>
              </a:lnTo>
              <a:lnTo>
                <a:pt x="232382" y="758382"/>
              </a:lnTo>
              <a:lnTo>
                <a:pt x="445439" y="75838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CDD29D-DF38-4E2C-8DD0-05741FD9881B}">
      <dsp:nvSpPr>
        <dsp:cNvPr id="0" name=""/>
        <dsp:cNvSpPr/>
      </dsp:nvSpPr>
      <dsp:spPr>
        <a:xfrm>
          <a:off x="3954773" y="1761788"/>
          <a:ext cx="426115" cy="519216"/>
        </a:xfrm>
        <a:custGeom>
          <a:avLst/>
          <a:gdLst/>
          <a:ahLst/>
          <a:cxnLst/>
          <a:rect l="0" t="0" r="0" b="0"/>
          <a:pathLst>
            <a:path>
              <a:moveTo>
                <a:pt x="0" y="0"/>
              </a:moveTo>
              <a:lnTo>
                <a:pt x="213057" y="0"/>
              </a:lnTo>
              <a:lnTo>
                <a:pt x="213057" y="519216"/>
              </a:lnTo>
              <a:lnTo>
                <a:pt x="426115" y="5192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6EF1C0-3FB4-47E9-B405-227DA9DE6752}">
      <dsp:nvSpPr>
        <dsp:cNvPr id="0" name=""/>
        <dsp:cNvSpPr/>
      </dsp:nvSpPr>
      <dsp:spPr>
        <a:xfrm>
          <a:off x="3954773" y="1303714"/>
          <a:ext cx="426115" cy="458074"/>
        </a:xfrm>
        <a:custGeom>
          <a:avLst/>
          <a:gdLst/>
          <a:ahLst/>
          <a:cxnLst/>
          <a:rect l="0" t="0" r="0" b="0"/>
          <a:pathLst>
            <a:path>
              <a:moveTo>
                <a:pt x="0" y="458074"/>
              </a:moveTo>
              <a:lnTo>
                <a:pt x="213057" y="458074"/>
              </a:lnTo>
              <a:lnTo>
                <a:pt x="213057" y="0"/>
              </a:lnTo>
              <a:lnTo>
                <a:pt x="426115"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B9EB5-0D38-44AF-9416-BD998AF749BA}">
      <dsp:nvSpPr>
        <dsp:cNvPr id="0" name=""/>
        <dsp:cNvSpPr/>
      </dsp:nvSpPr>
      <dsp:spPr>
        <a:xfrm>
          <a:off x="2408337" y="1761788"/>
          <a:ext cx="445439" cy="794782"/>
        </a:xfrm>
        <a:custGeom>
          <a:avLst/>
          <a:gdLst/>
          <a:ahLst/>
          <a:cxnLst/>
          <a:rect l="0" t="0" r="0" b="0"/>
          <a:pathLst>
            <a:path>
              <a:moveTo>
                <a:pt x="0" y="794782"/>
              </a:moveTo>
              <a:lnTo>
                <a:pt x="232382" y="794782"/>
              </a:lnTo>
              <a:lnTo>
                <a:pt x="232382" y="0"/>
              </a:lnTo>
              <a:lnTo>
                <a:pt x="44543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CCB7A4-CD7C-4881-BA05-B2F95FECEE60}">
      <dsp:nvSpPr>
        <dsp:cNvPr id="0" name=""/>
        <dsp:cNvSpPr/>
      </dsp:nvSpPr>
      <dsp:spPr>
        <a:xfrm>
          <a:off x="3946038" y="280703"/>
          <a:ext cx="426115" cy="91440"/>
        </a:xfrm>
        <a:custGeom>
          <a:avLst/>
          <a:gdLst/>
          <a:ahLst/>
          <a:cxnLst/>
          <a:rect l="0" t="0" r="0" b="0"/>
          <a:pathLst>
            <a:path>
              <a:moveTo>
                <a:pt x="0" y="45720"/>
              </a:moveTo>
              <a:lnTo>
                <a:pt x="426115" y="4572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CA27BF-6B00-4482-8637-C2CCD32EB747}">
      <dsp:nvSpPr>
        <dsp:cNvPr id="0" name=""/>
        <dsp:cNvSpPr/>
      </dsp:nvSpPr>
      <dsp:spPr>
        <a:xfrm>
          <a:off x="2408337" y="326423"/>
          <a:ext cx="445439" cy="2230146"/>
        </a:xfrm>
        <a:custGeom>
          <a:avLst/>
          <a:gdLst/>
          <a:ahLst/>
          <a:cxnLst/>
          <a:rect l="0" t="0" r="0" b="0"/>
          <a:pathLst>
            <a:path>
              <a:moveTo>
                <a:pt x="0" y="2230146"/>
              </a:moveTo>
              <a:lnTo>
                <a:pt x="232382" y="2230146"/>
              </a:lnTo>
              <a:lnTo>
                <a:pt x="232382" y="0"/>
              </a:lnTo>
              <a:lnTo>
                <a:pt x="44543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0E7DCC-D95B-4662-B717-3612924DA215}">
      <dsp:nvSpPr>
        <dsp:cNvPr id="0" name=""/>
        <dsp:cNvSpPr/>
      </dsp:nvSpPr>
      <dsp:spPr>
        <a:xfrm>
          <a:off x="172935" y="1732757"/>
          <a:ext cx="2235401" cy="164762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endParaRPr lang="en-US" altLang="zh-TW" sz="1800" b="0" i="0" kern="1200" dirty="0">
            <a:latin typeface="微軟正黑體" panose="020B0604030504040204" pitchFamily="34" charset="-120"/>
            <a:ea typeface="微軟正黑體" panose="020B0604030504040204" pitchFamily="34" charset="-120"/>
          </a:endParaRPr>
        </a:p>
        <a:p>
          <a:pPr lvl="0" algn="ctr" defTabSz="800100" rtl="0">
            <a:lnSpc>
              <a:spcPct val="90000"/>
            </a:lnSpc>
            <a:spcBef>
              <a:spcPct val="0"/>
            </a:spcBef>
            <a:spcAft>
              <a:spcPct val="35000"/>
            </a:spcAft>
          </a:pPr>
          <a:endParaRPr lang="en-US" altLang="zh-TW" sz="1800" b="0" i="0" kern="1200" dirty="0">
            <a:latin typeface="微軟正黑體" panose="020B0604030504040204" pitchFamily="34" charset="-120"/>
            <a:ea typeface="微軟正黑體" panose="020B0604030504040204" pitchFamily="34" charset="-120"/>
          </a:endParaRPr>
        </a:p>
        <a:p>
          <a:pPr lvl="0" algn="ctr" defTabSz="800100" rtl="0">
            <a:lnSpc>
              <a:spcPct val="90000"/>
            </a:lnSpc>
            <a:spcBef>
              <a:spcPct val="0"/>
            </a:spcBef>
            <a:spcAft>
              <a:spcPct val="35000"/>
            </a:spcAft>
          </a:pPr>
          <a:endParaRPr lang="en-US" altLang="zh-TW" sz="1800" b="0" i="0" kern="1200" dirty="0">
            <a:latin typeface="微軟正黑體" panose="020B0604030504040204" pitchFamily="34" charset="-120"/>
            <a:ea typeface="微軟正黑體" panose="020B0604030504040204" pitchFamily="34" charset="-120"/>
          </a:endParaRPr>
        </a:p>
        <a:p>
          <a:pPr lvl="0" algn="ctr" defTabSz="800100" rtl="0">
            <a:lnSpc>
              <a:spcPct val="90000"/>
            </a:lnSpc>
            <a:spcBef>
              <a:spcPct val="0"/>
            </a:spcBef>
            <a:spcAft>
              <a:spcPct val="35000"/>
            </a:spcAft>
          </a:pPr>
          <a:r>
            <a:rPr lang="zh-TW" sz="2400" b="0" i="0" kern="1200" dirty="0">
              <a:solidFill>
                <a:srgbClr val="FF0000"/>
              </a:solidFill>
              <a:latin typeface="微軟正黑體" panose="020B0604030504040204" pitchFamily="34" charset="-120"/>
              <a:ea typeface="微軟正黑體" panose="020B0604030504040204" pitchFamily="34" charset="-120"/>
            </a:rPr>
            <a:t>實務面</a:t>
          </a:r>
          <a:r>
            <a:rPr lang="zh-TW" sz="1600" b="0" i="0" kern="1200" dirty="0">
              <a:latin typeface="微軟正黑體" panose="020B0604030504040204" pitchFamily="34" charset="-120"/>
              <a:ea typeface="微軟正黑體" panose="020B0604030504040204" pitchFamily="34" charset="-120"/>
            </a:rPr>
            <a:t>的整合還可以</a:t>
          </a:r>
          <a:r>
            <a:rPr lang="en-US" sz="1800" b="0" i="0" kern="1200" dirty="0">
              <a:latin typeface="微軟正黑體" panose="020B0604030504040204" pitchFamily="34" charset="-120"/>
              <a:ea typeface="微軟正黑體" panose="020B0604030504040204" pitchFamily="34" charset="-120"/>
            </a:rPr>
            <a:t>…</a:t>
          </a:r>
          <a:endParaRPr lang="zh-TW" sz="1800" kern="1200" dirty="0">
            <a:latin typeface="微軟正黑體" panose="020B0604030504040204" pitchFamily="34" charset="-120"/>
            <a:ea typeface="微軟正黑體" panose="020B0604030504040204" pitchFamily="34" charset="-120"/>
          </a:endParaRPr>
        </a:p>
      </dsp:txBody>
      <dsp:txXfrm>
        <a:off x="172935" y="1732757"/>
        <a:ext cx="2235401" cy="1647627"/>
      </dsp:txXfrm>
    </dsp:sp>
    <dsp:sp modelId="{E7D46D50-83AD-44BE-BC23-2B195AF62A64}">
      <dsp:nvSpPr>
        <dsp:cNvPr id="0" name=""/>
        <dsp:cNvSpPr/>
      </dsp:nvSpPr>
      <dsp:spPr>
        <a:xfrm>
          <a:off x="2853776" y="1510"/>
          <a:ext cx="1092261" cy="649825"/>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a:latin typeface="微軟正黑體" panose="020B0604030504040204" pitchFamily="34" charset="-120"/>
              <a:ea typeface="微軟正黑體" panose="020B0604030504040204" pitchFamily="34" charset="-120"/>
            </a:rPr>
            <a:t>角色跨越</a:t>
          </a:r>
        </a:p>
      </dsp:txBody>
      <dsp:txXfrm>
        <a:off x="2853776" y="1510"/>
        <a:ext cx="1092261" cy="649825"/>
      </dsp:txXfrm>
    </dsp:sp>
    <dsp:sp modelId="{D7DD4417-13CE-4979-A506-037DD8EA02D5}">
      <dsp:nvSpPr>
        <dsp:cNvPr id="0" name=""/>
        <dsp:cNvSpPr/>
      </dsp:nvSpPr>
      <dsp:spPr>
        <a:xfrm>
          <a:off x="4372153" y="1510"/>
          <a:ext cx="3781518" cy="649825"/>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zh-TW" altLang="en-US" sz="1600" kern="1200" dirty="0">
              <a:latin typeface="微軟正黑體" panose="020B0604030504040204" pitchFamily="34" charset="-120"/>
              <a:ea typeface="微軟正黑體" panose="020B0604030504040204" pitchFamily="34" charset="-120"/>
            </a:rPr>
            <a:t>部分領域專兼任輔導員同時具備專業回饋人才認證資格</a:t>
          </a:r>
        </a:p>
      </dsp:txBody>
      <dsp:txXfrm>
        <a:off x="4372153" y="1510"/>
        <a:ext cx="3781518" cy="649825"/>
      </dsp:txXfrm>
    </dsp:sp>
    <dsp:sp modelId="{4DBB7476-1010-4E5B-8810-653F9EA18707}">
      <dsp:nvSpPr>
        <dsp:cNvPr id="0" name=""/>
        <dsp:cNvSpPr/>
      </dsp:nvSpPr>
      <dsp:spPr>
        <a:xfrm>
          <a:off x="2853776" y="1436875"/>
          <a:ext cx="1100996" cy="649825"/>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TW" altLang="en-US" sz="1800" b="0" i="0" kern="1200" dirty="0">
              <a:latin typeface="微軟正黑體" panose="020B0604030504040204" pitchFamily="34" charset="-120"/>
              <a:ea typeface="微軟正黑體" panose="020B0604030504040204" pitchFamily="34" charset="-120"/>
            </a:rPr>
            <a:t>增能成長</a:t>
          </a:r>
          <a:endParaRPr lang="zh-TW" altLang="en-US" sz="1800" kern="1200" dirty="0">
            <a:latin typeface="微軟正黑體" panose="020B0604030504040204" pitchFamily="34" charset="-120"/>
            <a:ea typeface="微軟正黑體" panose="020B0604030504040204" pitchFamily="34" charset="-120"/>
          </a:endParaRPr>
        </a:p>
      </dsp:txBody>
      <dsp:txXfrm>
        <a:off x="2853776" y="1436875"/>
        <a:ext cx="1100996" cy="649825"/>
      </dsp:txXfrm>
    </dsp:sp>
    <dsp:sp modelId="{89DC819E-5842-4A8D-8EF2-8F4913F802D9}">
      <dsp:nvSpPr>
        <dsp:cNvPr id="0" name=""/>
        <dsp:cNvSpPr/>
      </dsp:nvSpPr>
      <dsp:spPr>
        <a:xfrm>
          <a:off x="4380889" y="917658"/>
          <a:ext cx="3762364" cy="7721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rtl="0">
            <a:lnSpc>
              <a:spcPct val="90000"/>
            </a:lnSpc>
            <a:spcBef>
              <a:spcPct val="0"/>
            </a:spcBef>
            <a:spcAft>
              <a:spcPct val="35000"/>
            </a:spcAft>
          </a:pPr>
          <a:r>
            <a:rPr lang="zh-TW" sz="1400" b="0" i="0" kern="1200" dirty="0">
              <a:latin typeface="微軟正黑體" panose="020B0604030504040204" pitchFamily="34" charset="-120"/>
              <a:ea typeface="微軟正黑體" panose="020B0604030504040204" pitchFamily="34" charset="-120"/>
            </a:rPr>
            <a:t>透過總團辦理共同專業成長課程</a:t>
          </a:r>
          <a:r>
            <a:rPr lang="en-US" sz="1400" b="0" i="0" kern="1200" dirty="0">
              <a:latin typeface="微軟正黑體" panose="020B0604030504040204" pitchFamily="34" charset="-120"/>
              <a:ea typeface="微軟正黑體" panose="020B0604030504040204" pitchFamily="34" charset="-120"/>
            </a:rPr>
            <a:t>(</a:t>
          </a:r>
          <a:r>
            <a:rPr lang="zh-TW" sz="1400" b="0" i="0" kern="1200" dirty="0">
              <a:latin typeface="微軟正黑體" panose="020B0604030504040204" pitchFamily="34" charset="-120"/>
              <a:ea typeface="微軟正黑體" panose="020B0604030504040204" pitchFamily="34" charset="-120"/>
            </a:rPr>
            <a:t>內部或外部</a:t>
          </a:r>
          <a:r>
            <a:rPr lang="en-US" sz="1400" b="0" i="0" kern="1200" dirty="0">
              <a:latin typeface="微軟正黑體" panose="020B0604030504040204" pitchFamily="34" charset="-120"/>
              <a:ea typeface="微軟正黑體" panose="020B0604030504040204" pitchFamily="34" charset="-120"/>
            </a:rPr>
            <a:t>)</a:t>
          </a:r>
          <a:r>
            <a:rPr lang="zh-TW" sz="1400" b="0" i="0" kern="1200" dirty="0">
              <a:latin typeface="微軟正黑體" panose="020B0604030504040204" pitchFamily="34" charset="-120"/>
              <a:ea typeface="微軟正黑體" panose="020B0604030504040204" pitchFamily="34" charset="-120"/>
            </a:rPr>
            <a:t>，促進所有團員夥伴有關</a:t>
          </a:r>
          <a:r>
            <a:rPr lang="zh-TW" altLang="en-US" sz="1400" b="0" i="0" kern="1200" dirty="0">
              <a:latin typeface="微軟正黑體" panose="020B0604030504040204" pitchFamily="34" charset="-120"/>
              <a:ea typeface="微軟正黑體" panose="020B0604030504040204" pitchFamily="34" charset="-120"/>
            </a:rPr>
            <a:t>：</a:t>
          </a:r>
          <a:r>
            <a:rPr lang="zh-TW" sz="1400" b="0" i="0" kern="1200" dirty="0">
              <a:latin typeface="微軟正黑體" panose="020B0604030504040204" pitchFamily="34" charset="-120"/>
              <a:ea typeface="微軟正黑體" panose="020B0604030504040204" pitchFamily="34" charset="-120"/>
            </a:rPr>
            <a:t>團隊引導、系統思考、跨領域課程設計</a:t>
          </a:r>
          <a:r>
            <a:rPr lang="en-US" sz="1400" b="0" i="0" kern="1200" dirty="0">
              <a:latin typeface="微軟正黑體" panose="020B0604030504040204" pitchFamily="34" charset="-120"/>
              <a:ea typeface="微軟正黑體" panose="020B0604030504040204" pitchFamily="34" charset="-120"/>
            </a:rPr>
            <a:t>…</a:t>
          </a:r>
          <a:r>
            <a:rPr lang="zh-TW" sz="1400" b="0" i="0" kern="1200" dirty="0">
              <a:latin typeface="微軟正黑體" panose="020B0604030504040204" pitchFamily="34" charset="-120"/>
              <a:ea typeface="微軟正黑體" panose="020B0604030504040204" pitchFamily="34" charset="-120"/>
            </a:rPr>
            <a:t>等專業知能。</a:t>
          </a:r>
          <a:endParaRPr lang="zh-TW" sz="1400" kern="1200" dirty="0">
            <a:latin typeface="微軟正黑體" panose="020B0604030504040204" pitchFamily="34" charset="-120"/>
            <a:ea typeface="微軟正黑體" panose="020B0604030504040204" pitchFamily="34" charset="-120"/>
          </a:endParaRPr>
        </a:p>
      </dsp:txBody>
      <dsp:txXfrm>
        <a:off x="4380889" y="917658"/>
        <a:ext cx="3762364" cy="772110"/>
      </dsp:txXfrm>
    </dsp:sp>
    <dsp:sp modelId="{038766D7-383A-46C5-808D-A8CBC648AB43}">
      <dsp:nvSpPr>
        <dsp:cNvPr id="0" name=""/>
        <dsp:cNvSpPr/>
      </dsp:nvSpPr>
      <dsp:spPr>
        <a:xfrm>
          <a:off x="4380889" y="1956091"/>
          <a:ext cx="3777896" cy="6498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rtl="0">
            <a:lnSpc>
              <a:spcPct val="90000"/>
            </a:lnSpc>
            <a:spcBef>
              <a:spcPct val="0"/>
            </a:spcBef>
            <a:spcAft>
              <a:spcPct val="35000"/>
            </a:spcAft>
          </a:pPr>
          <a:r>
            <a:rPr lang="zh-TW" sz="1400" b="0" i="0" kern="1200" dirty="0">
              <a:latin typeface="微軟正黑體" panose="020B0604030504040204" pitchFamily="34" charset="-120"/>
              <a:ea typeface="微軟正黑體" panose="020B0604030504040204" pitchFamily="34" charset="-120"/>
            </a:rPr>
            <a:t>相互邀請參加專業成長課程</a:t>
          </a:r>
          <a:r>
            <a:rPr lang="en-US" sz="1400" b="0" i="0" kern="1200" dirty="0">
              <a:latin typeface="微軟正黑體" panose="020B0604030504040204" pitchFamily="34" charset="-120"/>
              <a:ea typeface="微軟正黑體" panose="020B0604030504040204" pitchFamily="34" charset="-120"/>
            </a:rPr>
            <a:t>(</a:t>
          </a:r>
          <a:r>
            <a:rPr lang="zh-TW" sz="1400" b="0" i="0" kern="1200" dirty="0">
              <a:latin typeface="微軟正黑體" panose="020B0604030504040204" pitchFamily="34" charset="-120"/>
              <a:ea typeface="微軟正黑體" panose="020B0604030504040204" pitchFamily="34" charset="-120"/>
            </a:rPr>
            <a:t>教學輔導、領域專業</a:t>
          </a:r>
          <a:r>
            <a:rPr lang="en-US" sz="1400" b="0" i="0" kern="1200" dirty="0">
              <a:latin typeface="微軟正黑體" panose="020B0604030504040204" pitchFamily="34" charset="-120"/>
              <a:ea typeface="微軟正黑體" panose="020B0604030504040204" pitchFamily="34" charset="-120"/>
            </a:rPr>
            <a:t>)</a:t>
          </a:r>
          <a:r>
            <a:rPr lang="zh-TW" sz="1400" b="0" i="0" kern="1200" dirty="0">
              <a:latin typeface="微軟正黑體" panose="020B0604030504040204" pitchFamily="34" charset="-120"/>
              <a:ea typeface="微軟正黑體" panose="020B0604030504040204" pitchFamily="34" charset="-120"/>
            </a:rPr>
            <a:t>、增加彼此</a:t>
          </a:r>
          <a:r>
            <a:rPr lang="zh-TW" altLang="en-US" sz="1400" b="0" i="0" kern="1200" dirty="0">
              <a:latin typeface="微軟正黑體" panose="020B0604030504040204" pitchFamily="34" charset="-120"/>
              <a:ea typeface="微軟正黑體" panose="020B0604030504040204" pitchFamily="34" charset="-120"/>
            </a:rPr>
            <a:t>見學</a:t>
          </a:r>
          <a:r>
            <a:rPr lang="zh-TW" sz="1400" b="0" i="0" kern="1200" dirty="0">
              <a:latin typeface="微軟正黑體" panose="020B0604030504040204" pitchFamily="34" charset="-120"/>
              <a:ea typeface="微軟正黑體" panose="020B0604030504040204" pitchFamily="34" charset="-120"/>
            </a:rPr>
            <a:t>機會，促進雙方理解與認同。</a:t>
          </a:r>
          <a:endParaRPr lang="zh-TW" sz="1400" kern="1200" dirty="0">
            <a:latin typeface="微軟正黑體" panose="020B0604030504040204" pitchFamily="34" charset="-120"/>
            <a:ea typeface="微軟正黑體" panose="020B0604030504040204" pitchFamily="34" charset="-120"/>
          </a:endParaRPr>
        </a:p>
      </dsp:txBody>
      <dsp:txXfrm>
        <a:off x="4380889" y="1956091"/>
        <a:ext cx="3777896" cy="649825"/>
      </dsp:txXfrm>
    </dsp:sp>
    <dsp:sp modelId="{BAC5EA12-2B87-4258-83A3-6A4404E9E3E7}">
      <dsp:nvSpPr>
        <dsp:cNvPr id="0" name=""/>
        <dsp:cNvSpPr/>
      </dsp:nvSpPr>
      <dsp:spPr>
        <a:xfrm>
          <a:off x="2853776" y="2990039"/>
          <a:ext cx="1118936" cy="64982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TW" altLang="en-US" sz="1800" b="0" i="0" kern="1200" dirty="0">
              <a:latin typeface="微軟正黑體" panose="020B0604030504040204" pitchFamily="34" charset="-120"/>
              <a:ea typeface="微軟正黑體" panose="020B0604030504040204" pitchFamily="34" charset="-120"/>
            </a:rPr>
            <a:t>協作服務</a:t>
          </a:r>
          <a:endParaRPr lang="zh-TW" altLang="en-US" sz="1800" kern="1200" dirty="0">
            <a:latin typeface="微軟正黑體" panose="020B0604030504040204" pitchFamily="34" charset="-120"/>
            <a:ea typeface="微軟正黑體" panose="020B0604030504040204" pitchFamily="34" charset="-120"/>
          </a:endParaRPr>
        </a:p>
      </dsp:txBody>
      <dsp:txXfrm>
        <a:off x="2853776" y="2990039"/>
        <a:ext cx="1118936" cy="649825"/>
      </dsp:txXfrm>
    </dsp:sp>
    <dsp:sp modelId="{39212456-4505-40A4-A5D7-6F76F8903F02}">
      <dsp:nvSpPr>
        <dsp:cNvPr id="0" name=""/>
        <dsp:cNvSpPr/>
      </dsp:nvSpPr>
      <dsp:spPr>
        <a:xfrm>
          <a:off x="4398828" y="2872239"/>
          <a:ext cx="3758721" cy="885426"/>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rtl="0">
            <a:lnSpc>
              <a:spcPct val="90000"/>
            </a:lnSpc>
            <a:spcBef>
              <a:spcPct val="0"/>
            </a:spcBef>
            <a:spcAft>
              <a:spcPct val="35000"/>
            </a:spcAft>
          </a:pPr>
          <a:r>
            <a:rPr lang="zh-TW" sz="1400" b="0" i="0" kern="1200" dirty="0">
              <a:latin typeface="微軟正黑體" panose="020B0604030504040204" pitchFamily="34" charset="-120"/>
              <a:ea typeface="微軟正黑體" panose="020B0604030504040204" pitchFamily="34" charset="-120"/>
            </a:rPr>
            <a:t>地方輔導群與國教輔導團共同協助：成長研習、公開課備觀議課與學校社群運作，從學科專業、</a:t>
          </a:r>
          <a:r>
            <a:rPr lang="en-US" sz="1400" b="0" i="0" kern="1200" dirty="0">
              <a:latin typeface="微軟正黑體" panose="020B0604030504040204" pitchFamily="34" charset="-120"/>
              <a:ea typeface="微軟正黑體" panose="020B0604030504040204" pitchFamily="34" charset="-120"/>
            </a:rPr>
            <a:t>TDO</a:t>
          </a:r>
          <a:r>
            <a:rPr lang="zh-TW" sz="1400" b="0" i="0" kern="1200" dirty="0">
              <a:latin typeface="微軟正黑體" panose="020B0604030504040204" pitchFamily="34" charset="-120"/>
              <a:ea typeface="微軟正黑體" panose="020B0604030504040204" pitchFamily="34" charset="-120"/>
            </a:rPr>
            <a:t>等面向合作切入，協助現場教師專業成長。</a:t>
          </a:r>
          <a:endParaRPr lang="zh-TW" sz="1400" kern="1200" dirty="0">
            <a:latin typeface="微軟正黑體" panose="020B0604030504040204" pitchFamily="34" charset="-120"/>
            <a:ea typeface="微軟正黑體" panose="020B0604030504040204" pitchFamily="34" charset="-120"/>
          </a:endParaRPr>
        </a:p>
      </dsp:txBody>
      <dsp:txXfrm>
        <a:off x="4398828" y="2872239"/>
        <a:ext cx="3758721" cy="8854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2D26D-8AA4-4714-A6A7-1AD984C4EFE0}">
      <dsp:nvSpPr>
        <dsp:cNvPr id="0" name=""/>
        <dsp:cNvSpPr/>
      </dsp:nvSpPr>
      <dsp:spPr>
        <a:xfrm>
          <a:off x="693479" y="684927"/>
          <a:ext cx="2534245" cy="880110"/>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585296-E85C-42AD-852C-30CCB2DF3DC3}">
      <dsp:nvSpPr>
        <dsp:cNvPr id="0" name=""/>
        <dsp:cNvSpPr/>
      </dsp:nvSpPr>
      <dsp:spPr>
        <a:xfrm>
          <a:off x="1718965" y="2840018"/>
          <a:ext cx="491132" cy="314325"/>
        </a:xfrm>
        <a:prstGeom prst="down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AB7BC3-C6CC-4996-BE8F-D2CD41205BB0}">
      <dsp:nvSpPr>
        <dsp:cNvPr id="0" name=""/>
        <dsp:cNvSpPr/>
      </dsp:nvSpPr>
      <dsp:spPr>
        <a:xfrm>
          <a:off x="785812" y="3091478"/>
          <a:ext cx="2357437" cy="589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zh-TW" altLang="en-US" sz="1700" kern="1200" dirty="0">
              <a:solidFill>
                <a:schemeClr val="tx1"/>
              </a:solidFill>
              <a:latin typeface="微軟正黑體" panose="020B0604030504040204" pitchFamily="34" charset="-120"/>
              <a:ea typeface="微軟正黑體" panose="020B0604030504040204" pitchFamily="34" charset="-120"/>
            </a:rPr>
            <a:t>國民教育輔導體系</a:t>
          </a:r>
        </a:p>
      </dsp:txBody>
      <dsp:txXfrm>
        <a:off x="785812" y="3091478"/>
        <a:ext cx="2357437" cy="589359"/>
      </dsp:txXfrm>
    </dsp:sp>
    <dsp:sp modelId="{F13E7913-E7CD-49F1-AA65-5870A279DAEC}">
      <dsp:nvSpPr>
        <dsp:cNvPr id="0" name=""/>
        <dsp:cNvSpPr/>
      </dsp:nvSpPr>
      <dsp:spPr>
        <a:xfrm>
          <a:off x="1614844" y="1633010"/>
          <a:ext cx="884039" cy="88403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kern="1200" dirty="0">
              <a:solidFill>
                <a:schemeClr val="tx1"/>
              </a:solidFill>
              <a:latin typeface="微軟正黑體" panose="020B0604030504040204" pitchFamily="34" charset="-120"/>
              <a:ea typeface="微軟正黑體" panose="020B0604030504040204" pitchFamily="34" charset="-120"/>
            </a:rPr>
            <a:t>其他專案計畫</a:t>
          </a:r>
        </a:p>
      </dsp:txBody>
      <dsp:txXfrm>
        <a:off x="1744309" y="1762475"/>
        <a:ext cx="625109" cy="625109"/>
      </dsp:txXfrm>
    </dsp:sp>
    <dsp:sp modelId="{27D162A0-DAE8-4E5C-AF83-2F7397B8734B}">
      <dsp:nvSpPr>
        <dsp:cNvPr id="0" name=""/>
        <dsp:cNvSpPr/>
      </dsp:nvSpPr>
      <dsp:spPr>
        <a:xfrm>
          <a:off x="982265" y="969784"/>
          <a:ext cx="884039" cy="884039"/>
        </a:xfrm>
        <a:prstGeom prst="ellipse">
          <a:avLst/>
        </a:prstGeom>
        <a:solidFill>
          <a:schemeClr val="accent4">
            <a:hueOff val="5197847"/>
            <a:satOff val="-23984"/>
            <a:lumOff val="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kern="1200" dirty="0">
              <a:solidFill>
                <a:schemeClr val="tx1"/>
              </a:solidFill>
              <a:latin typeface="微軟正黑體" panose="020B0604030504040204" pitchFamily="34" charset="-120"/>
              <a:ea typeface="微軟正黑體" panose="020B0604030504040204" pitchFamily="34" charset="-120"/>
            </a:rPr>
            <a:t>國教輔導團</a:t>
          </a:r>
        </a:p>
      </dsp:txBody>
      <dsp:txXfrm>
        <a:off x="1111730" y="1099249"/>
        <a:ext cx="625109" cy="625109"/>
      </dsp:txXfrm>
    </dsp:sp>
    <dsp:sp modelId="{22369084-3743-41AA-9900-98F4623BAC7F}">
      <dsp:nvSpPr>
        <dsp:cNvPr id="0" name=""/>
        <dsp:cNvSpPr/>
      </dsp:nvSpPr>
      <dsp:spPr>
        <a:xfrm>
          <a:off x="1885950" y="756043"/>
          <a:ext cx="884039" cy="884039"/>
        </a:xfrm>
        <a:prstGeom prst="ellipse">
          <a:avLst/>
        </a:prstGeom>
        <a:solidFill>
          <a:schemeClr val="accent4">
            <a:hueOff val="10395693"/>
            <a:satOff val="-47968"/>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kern="1200" dirty="0">
              <a:solidFill>
                <a:schemeClr val="tx1"/>
              </a:solidFill>
              <a:latin typeface="微軟正黑體" panose="020B0604030504040204" pitchFamily="34" charset="-120"/>
              <a:ea typeface="微軟正黑體" panose="020B0604030504040204" pitchFamily="34" charset="-120"/>
            </a:rPr>
            <a:t>地方輔導群</a:t>
          </a:r>
        </a:p>
      </dsp:txBody>
      <dsp:txXfrm>
        <a:off x="2015415" y="885508"/>
        <a:ext cx="625109" cy="625109"/>
      </dsp:txXfrm>
    </dsp:sp>
    <dsp:sp modelId="{99828E06-1214-4F0D-85EC-9D8B91717A87}">
      <dsp:nvSpPr>
        <dsp:cNvPr id="0" name=""/>
        <dsp:cNvSpPr/>
      </dsp:nvSpPr>
      <dsp:spPr>
        <a:xfrm>
          <a:off x="589359" y="576878"/>
          <a:ext cx="2750344" cy="2200275"/>
        </a:xfrm>
        <a:prstGeom prst="funnel">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9534-D6CD-45C7-97E2-A9BE87A2507F}">
      <dsp:nvSpPr>
        <dsp:cNvPr id="0" name=""/>
        <dsp:cNvSpPr/>
      </dsp:nvSpPr>
      <dsp:spPr>
        <a:xfrm rot="16200000">
          <a:off x="1112695" y="-1112695"/>
          <a:ext cx="1889408" cy="41148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just" defTabSz="844550" rtl="0">
            <a:lnSpc>
              <a:spcPct val="90000"/>
            </a:lnSpc>
            <a:spcBef>
              <a:spcPct val="0"/>
            </a:spcBef>
            <a:spcAft>
              <a:spcPct val="35000"/>
            </a:spcAft>
          </a:pPr>
          <a:r>
            <a:rPr lang="zh-TW" altLang="en-US" sz="1900" b="0" i="0" kern="1200" dirty="0">
              <a:solidFill>
                <a:schemeClr val="tx1"/>
              </a:solidFill>
              <a:latin typeface="微軟正黑體" panose="020B0604030504040204" pitchFamily="34" charset="-120"/>
              <a:ea typeface="微軟正黑體" panose="020B0604030504040204" pitchFamily="34" charset="-120"/>
            </a:rPr>
            <a:t>邀請</a:t>
          </a:r>
          <a:r>
            <a:rPr lang="zh-TW" sz="1900" b="0" i="0" kern="1200" dirty="0">
              <a:solidFill>
                <a:schemeClr val="tx1"/>
              </a:solidFill>
              <a:latin typeface="微軟正黑體" panose="020B0604030504040204" pitchFamily="34" charset="-120"/>
              <a:ea typeface="微軟正黑體" panose="020B0604030504040204" pitchFamily="34" charset="-120"/>
            </a:rPr>
            <a:t>地方輔導群</a:t>
          </a:r>
          <a:r>
            <a:rPr lang="zh-TW" altLang="en-US" sz="1900" b="0" i="0" kern="1200" dirty="0">
              <a:solidFill>
                <a:schemeClr val="tx1"/>
              </a:solidFill>
              <a:latin typeface="微軟正黑體" panose="020B0604030504040204" pitchFamily="34" charset="-120"/>
              <a:ea typeface="微軟正黑體" panose="020B0604030504040204" pitchFamily="34" charset="-120"/>
            </a:rPr>
            <a:t>夥伴參與更多能發揮專業服務的場合</a:t>
          </a:r>
          <a:endParaRPr lang="zh-TW" sz="1900" kern="1200" dirty="0">
            <a:solidFill>
              <a:schemeClr val="tx1"/>
            </a:solidFill>
            <a:latin typeface="微軟正黑體" panose="020B0604030504040204" pitchFamily="34" charset="-120"/>
            <a:ea typeface="微軟正黑體" panose="020B0604030504040204" pitchFamily="34" charset="-120"/>
          </a:endParaRPr>
        </a:p>
      </dsp:txBody>
      <dsp:txXfrm rot="5400000">
        <a:off x="-1" y="1"/>
        <a:ext cx="4114800" cy="1417056"/>
      </dsp:txXfrm>
    </dsp:sp>
    <dsp:sp modelId="{AEE15430-ACCD-4F31-ABEC-5ACD52D539ED}">
      <dsp:nvSpPr>
        <dsp:cNvPr id="0" name=""/>
        <dsp:cNvSpPr/>
      </dsp:nvSpPr>
      <dsp:spPr>
        <a:xfrm>
          <a:off x="4114800" y="0"/>
          <a:ext cx="4114800" cy="1889408"/>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just" defTabSz="844550" rtl="0">
            <a:lnSpc>
              <a:spcPct val="90000"/>
            </a:lnSpc>
            <a:spcBef>
              <a:spcPct val="0"/>
            </a:spcBef>
            <a:spcAft>
              <a:spcPct val="35000"/>
            </a:spcAft>
          </a:pPr>
          <a:r>
            <a:rPr lang="zh-TW" altLang="en-US" sz="1900" b="0" i="0" kern="1200" dirty="0">
              <a:solidFill>
                <a:schemeClr val="tx1"/>
              </a:solidFill>
              <a:latin typeface="微軟正黑體" panose="020B0604030504040204" pitchFamily="34" charset="-120"/>
              <a:ea typeface="微軟正黑體" panose="020B0604030504040204" pitchFamily="34" charset="-120"/>
            </a:rPr>
            <a:t>共同</a:t>
          </a:r>
          <a:r>
            <a:rPr lang="zh-TW" sz="1900" b="0" i="0" kern="1200" dirty="0">
              <a:solidFill>
                <a:schemeClr val="tx1"/>
              </a:solidFill>
              <a:latin typeface="微軟正黑體" panose="020B0604030504040204" pitchFamily="34" charset="-120"/>
              <a:ea typeface="微軟正黑體" panose="020B0604030504040204" pitchFamily="34" charset="-120"/>
            </a:rPr>
            <a:t>辦理各校教學</a:t>
          </a:r>
          <a:r>
            <a:rPr lang="zh-TW" sz="1900" b="0" i="0" kern="1200" dirty="0">
              <a:solidFill>
                <a:srgbClr val="FF0000"/>
              </a:solidFill>
              <a:latin typeface="微軟正黑體" panose="020B0604030504040204" pitchFamily="34" charset="-120"/>
              <a:ea typeface="微軟正黑體" panose="020B0604030504040204" pitchFamily="34" charset="-120"/>
            </a:rPr>
            <a:t>巡迴服務</a:t>
          </a:r>
          <a:r>
            <a:rPr lang="zh-TW" altLang="en-US" sz="1900" b="0" i="0" kern="1200" dirty="0">
              <a:solidFill>
                <a:schemeClr val="tx1"/>
              </a:solidFill>
              <a:latin typeface="微軟正黑體" panose="020B0604030504040204" pitchFamily="34" charset="-120"/>
              <a:ea typeface="微軟正黑體" panose="020B0604030504040204" pitchFamily="34" charset="-120"/>
            </a:rPr>
            <a:t>，提供現場教師專業成長</a:t>
          </a:r>
          <a:endParaRPr lang="zh-TW" sz="1900" kern="1200" dirty="0">
            <a:solidFill>
              <a:schemeClr val="tx1"/>
            </a:solidFill>
            <a:latin typeface="微軟正黑體" panose="020B0604030504040204" pitchFamily="34" charset="-120"/>
            <a:ea typeface="微軟正黑體" panose="020B0604030504040204" pitchFamily="34" charset="-120"/>
          </a:endParaRPr>
        </a:p>
      </dsp:txBody>
      <dsp:txXfrm>
        <a:off x="4114800" y="0"/>
        <a:ext cx="4114800" cy="1417056"/>
      </dsp:txXfrm>
    </dsp:sp>
    <dsp:sp modelId="{9A7D3974-644E-40AA-A9DF-B378A60CFB16}">
      <dsp:nvSpPr>
        <dsp:cNvPr id="0" name=""/>
        <dsp:cNvSpPr/>
      </dsp:nvSpPr>
      <dsp:spPr>
        <a:xfrm rot="10800000">
          <a:off x="0" y="1889408"/>
          <a:ext cx="4114800" cy="1889408"/>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just" defTabSz="844550" rtl="0">
            <a:lnSpc>
              <a:spcPct val="90000"/>
            </a:lnSpc>
            <a:spcBef>
              <a:spcPct val="0"/>
            </a:spcBef>
            <a:spcAft>
              <a:spcPct val="35000"/>
            </a:spcAft>
          </a:pPr>
          <a:r>
            <a:rPr lang="zh-TW" sz="1900" b="0" i="0" kern="1200" dirty="0">
              <a:solidFill>
                <a:schemeClr val="tx1"/>
              </a:solidFill>
              <a:latin typeface="微軟正黑體" panose="020B0604030504040204" pitchFamily="34" charset="-120"/>
              <a:ea typeface="微軟正黑體" panose="020B0604030504040204" pitchFamily="34" charset="-120"/>
            </a:rPr>
            <a:t>搭配社群屬性及輔導員專長</a:t>
          </a:r>
          <a:r>
            <a:rPr lang="zh-TW" sz="1900" b="0" i="0" kern="1200" dirty="0">
              <a:solidFill>
                <a:srgbClr val="FF0000"/>
              </a:solidFill>
              <a:latin typeface="微軟正黑體" panose="020B0604030504040204" pitchFamily="34" charset="-120"/>
              <a:ea typeface="微軟正黑體" panose="020B0604030504040204" pitchFamily="34" charset="-120"/>
            </a:rPr>
            <a:t>到校諮輔</a:t>
          </a:r>
          <a:r>
            <a:rPr lang="zh-TW" sz="1900" b="0" i="0" kern="1200" dirty="0">
              <a:solidFill>
                <a:schemeClr val="tx1"/>
              </a:solidFill>
              <a:latin typeface="微軟正黑體" panose="020B0604030504040204" pitchFamily="34" charset="-120"/>
              <a:ea typeface="微軟正黑體" panose="020B0604030504040204" pitchFamily="34" charset="-120"/>
            </a:rPr>
            <a:t>(部分社群)以協助並掌握社群有效運作</a:t>
          </a:r>
          <a:endParaRPr lang="zh-TW" sz="1900" kern="1200" dirty="0">
            <a:solidFill>
              <a:schemeClr val="tx1"/>
            </a:solidFill>
            <a:latin typeface="微軟正黑體" panose="020B0604030504040204" pitchFamily="34" charset="-120"/>
            <a:ea typeface="微軟正黑體" panose="020B0604030504040204" pitchFamily="34" charset="-120"/>
          </a:endParaRPr>
        </a:p>
      </dsp:txBody>
      <dsp:txXfrm rot="10800000">
        <a:off x="0" y="2361760"/>
        <a:ext cx="4114800" cy="1417056"/>
      </dsp:txXfrm>
    </dsp:sp>
    <dsp:sp modelId="{08C3C1C1-2444-48D4-91C6-445A0EEEE715}">
      <dsp:nvSpPr>
        <dsp:cNvPr id="0" name=""/>
        <dsp:cNvSpPr/>
      </dsp:nvSpPr>
      <dsp:spPr>
        <a:xfrm rot="5400000">
          <a:off x="5227495" y="776712"/>
          <a:ext cx="1889408" cy="41148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just" defTabSz="844550" rtl="0">
            <a:lnSpc>
              <a:spcPct val="90000"/>
            </a:lnSpc>
            <a:spcBef>
              <a:spcPct val="0"/>
            </a:spcBef>
            <a:spcAft>
              <a:spcPct val="35000"/>
            </a:spcAft>
          </a:pPr>
          <a:r>
            <a:rPr lang="zh-TW" altLang="en-US" sz="1900" b="0" i="0" kern="1200" dirty="0">
              <a:solidFill>
                <a:schemeClr val="tx1"/>
              </a:solidFill>
              <a:latin typeface="微軟正黑體" panose="020B0604030504040204" pitchFamily="34" charset="-120"/>
              <a:ea typeface="微軟正黑體" panose="020B0604030504040204" pitchFamily="34" charset="-120"/>
            </a:rPr>
            <a:t>配合課程與教學正常化輔導訪視</a:t>
          </a:r>
          <a:r>
            <a:rPr lang="zh-TW" sz="1900" b="0" i="0" kern="1200" dirty="0">
              <a:solidFill>
                <a:schemeClr val="tx1"/>
              </a:solidFill>
              <a:latin typeface="微軟正黑體" panose="020B0604030504040204" pitchFamily="34" charset="-120"/>
              <a:ea typeface="微軟正黑體" panose="020B0604030504040204" pitchFamily="34" charset="-120"/>
            </a:rPr>
            <a:t>及輔導員專長到校</a:t>
          </a:r>
          <a:r>
            <a:rPr lang="zh-TW" altLang="en-US" sz="1900" b="0" i="0" kern="1200" dirty="0">
              <a:solidFill>
                <a:srgbClr val="FF0000"/>
              </a:solidFill>
              <a:latin typeface="微軟正黑體" panose="020B0604030504040204" pitchFamily="34" charset="-120"/>
              <a:ea typeface="微軟正黑體" panose="020B0604030504040204" pitchFamily="34" charset="-120"/>
            </a:rPr>
            <a:t>入班參與備觀議課協作</a:t>
          </a:r>
          <a:endParaRPr lang="zh-TW" sz="1900" kern="1200" dirty="0">
            <a:solidFill>
              <a:srgbClr val="FF0000"/>
            </a:solidFill>
            <a:latin typeface="微軟正黑體" panose="020B0604030504040204" pitchFamily="34" charset="-120"/>
            <a:ea typeface="微軟正黑體" panose="020B0604030504040204" pitchFamily="34" charset="-120"/>
          </a:endParaRPr>
        </a:p>
      </dsp:txBody>
      <dsp:txXfrm rot="-5400000">
        <a:off x="4114799" y="2361760"/>
        <a:ext cx="4114800" cy="1417056"/>
      </dsp:txXfrm>
    </dsp:sp>
    <dsp:sp modelId="{2740CBA9-A772-4FA8-AB9E-6EE740F1EC19}">
      <dsp:nvSpPr>
        <dsp:cNvPr id="0" name=""/>
        <dsp:cNvSpPr/>
      </dsp:nvSpPr>
      <dsp:spPr>
        <a:xfrm>
          <a:off x="2407915" y="1297811"/>
          <a:ext cx="3413769" cy="1183194"/>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TW" altLang="en-US" sz="2400" kern="1200" dirty="0">
              <a:solidFill>
                <a:schemeClr val="accent5">
                  <a:lumMod val="50000"/>
                </a:schemeClr>
              </a:solidFill>
              <a:latin typeface="微軟正黑體" panose="020B0604030504040204" pitchFamily="34" charset="-120"/>
              <a:ea typeface="微軟正黑體" panose="020B0604030504040204" pitchFamily="34" charset="-120"/>
            </a:rPr>
            <a:t>專業服務推廣整合概況</a:t>
          </a:r>
          <a:endParaRPr lang="zh-TW" sz="2400" kern="1200" dirty="0">
            <a:solidFill>
              <a:schemeClr val="accent5">
                <a:lumMod val="50000"/>
              </a:schemeClr>
            </a:solidFill>
            <a:latin typeface="微軟正黑體" panose="020B0604030504040204" pitchFamily="34" charset="-120"/>
            <a:ea typeface="微軟正黑體" panose="020B0604030504040204" pitchFamily="34" charset="-120"/>
          </a:endParaRPr>
        </a:p>
      </dsp:txBody>
      <dsp:txXfrm>
        <a:off x="2465674" y="1355570"/>
        <a:ext cx="3298251" cy="10676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154AC-80F9-423F-951D-22CA54AF228C}">
      <dsp:nvSpPr>
        <dsp:cNvPr id="0" name=""/>
        <dsp:cNvSpPr/>
      </dsp:nvSpPr>
      <dsp:spPr>
        <a:xfrm>
          <a:off x="0" y="30970"/>
          <a:ext cx="8229600" cy="51713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zh-TW" altLang="en-US" sz="1700" b="0" i="0" kern="1200" dirty="0">
              <a:latin typeface="微軟正黑體" panose="020B0604030504040204" pitchFamily="34" charset="-120"/>
              <a:ea typeface="微軟正黑體" panose="020B0604030504040204" pitchFamily="34" charset="-120"/>
            </a:rPr>
            <a:t>邀請</a:t>
          </a:r>
          <a:r>
            <a:rPr lang="zh-TW" sz="1700" b="0" i="0" kern="1200" dirty="0">
              <a:latin typeface="微軟正黑體" panose="020B0604030504040204" pitchFamily="34" charset="-120"/>
              <a:ea typeface="微軟正黑體" panose="020B0604030504040204" pitchFamily="34" charset="-120"/>
            </a:rPr>
            <a:t>地方輔導群</a:t>
          </a:r>
          <a:r>
            <a:rPr lang="zh-TW" altLang="en-US" sz="1700" b="0" i="0" kern="1200" dirty="0">
              <a:latin typeface="微軟正黑體" panose="020B0604030504040204" pitchFamily="34" charset="-120"/>
              <a:ea typeface="微軟正黑體" panose="020B0604030504040204" pitchFamily="34" charset="-120"/>
            </a:rPr>
            <a:t>夥伴參與更多能發揮專業服務的場合</a:t>
          </a:r>
          <a:endParaRPr lang="zh-TW" sz="1700" kern="1200" dirty="0">
            <a:latin typeface="微軟正黑體" panose="020B0604030504040204" pitchFamily="34" charset="-120"/>
            <a:ea typeface="微軟正黑體" panose="020B0604030504040204" pitchFamily="34" charset="-120"/>
          </a:endParaRPr>
        </a:p>
      </dsp:txBody>
      <dsp:txXfrm>
        <a:off x="25245" y="56215"/>
        <a:ext cx="8179110" cy="466649"/>
      </dsp:txXfrm>
    </dsp:sp>
    <dsp:sp modelId="{050BB2BA-DA6D-4B4E-A0D8-9B1DA297BFCE}">
      <dsp:nvSpPr>
        <dsp:cNvPr id="0" name=""/>
        <dsp:cNvSpPr/>
      </dsp:nvSpPr>
      <dsp:spPr>
        <a:xfrm>
          <a:off x="0" y="548110"/>
          <a:ext cx="8229600" cy="5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zh-TW" sz="1300" b="0" i="0" kern="1200" dirty="0">
              <a:solidFill>
                <a:srgbClr val="FF0000"/>
              </a:solidFill>
              <a:latin typeface="微軟正黑體" panose="020B0604030504040204" pitchFamily="34" charset="-120"/>
              <a:ea typeface="微軟正黑體" panose="020B0604030504040204" pitchFamily="34" charset="-120"/>
            </a:rPr>
            <a:t>促進地方輔導群及領域輔導團合作及專業服務機會</a:t>
          </a:r>
          <a:r>
            <a:rPr lang="zh-TW" sz="1300" b="0" i="0" kern="1200" dirty="0">
              <a:latin typeface="微軟正黑體" panose="020B0604030504040204" pitchFamily="34" charset="-120"/>
              <a:ea typeface="微軟正黑體" panose="020B0604030504040204" pitchFamily="34" charset="-120"/>
            </a:rPr>
            <a:t>，安排輔導群夥伴</a:t>
          </a:r>
          <a:r>
            <a:rPr lang="zh-TW" altLang="en-US" sz="1300" b="0" i="0" kern="1200" dirty="0">
              <a:latin typeface="微軟正黑體" panose="020B0604030504040204" pitchFamily="34" charset="-120"/>
              <a:ea typeface="微軟正黑體" panose="020B0604030504040204" pitchFamily="34" charset="-120"/>
            </a:rPr>
            <a:t>依其專業領域</a:t>
          </a:r>
          <a:r>
            <a:rPr lang="zh-TW" sz="1300" b="0" i="0" kern="1200" dirty="0">
              <a:latin typeface="微軟正黑體" panose="020B0604030504040204" pitchFamily="34" charset="-120"/>
              <a:ea typeface="微軟正黑體" panose="020B0604030504040204" pitchFamily="34" charset="-120"/>
            </a:rPr>
            <a:t>參與領域輔導團鄉鎮巡迴服務、課程與教學正常化輔導到校觀議課回饋</a:t>
          </a:r>
          <a:r>
            <a:rPr lang="zh-TW" altLang="en-US" sz="1300" b="0" i="0" kern="1200" dirty="0">
              <a:latin typeface="微軟正黑體" panose="020B0604030504040204" pitchFamily="34" charset="-120"/>
              <a:ea typeface="微軟正黑體" panose="020B0604030504040204" pitchFamily="34" charset="-120"/>
            </a:rPr>
            <a:t>及教師專業成長社群服務</a:t>
          </a:r>
          <a:r>
            <a:rPr lang="zh-TW" sz="1300" b="0" i="0" kern="1200" dirty="0">
              <a:latin typeface="微軟正黑體" panose="020B0604030504040204" pitchFamily="34" charset="-120"/>
              <a:ea typeface="微軟正黑體" panose="020B0604030504040204" pitchFamily="34" charset="-120"/>
            </a:rPr>
            <a:t>。</a:t>
          </a:r>
          <a:endParaRPr lang="zh-TW" sz="1300" kern="1200" dirty="0">
            <a:latin typeface="微軟正黑體" panose="020B0604030504040204" pitchFamily="34" charset="-120"/>
            <a:ea typeface="微軟正黑體" panose="020B0604030504040204" pitchFamily="34" charset="-120"/>
          </a:endParaRPr>
        </a:p>
      </dsp:txBody>
      <dsp:txXfrm>
        <a:off x="0" y="548110"/>
        <a:ext cx="8229600" cy="5806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5309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739eca759_18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739eca759_1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815" y="8685413"/>
            <a:ext cx="2971587" cy="457126"/>
          </a:xfrm>
          <a:prstGeom prst="rect">
            <a:avLst/>
          </a:prstGeom>
        </p:spPr>
        <p:txBody>
          <a:bodyPr/>
          <a:lstStyle/>
          <a:p>
            <a:fld id="{2092293A-18AF-4BFE-A6FA-F33E375CCA2E}" type="slidenum">
              <a:rPr lang="zh-CN" altLang="en-US" smtClean="0"/>
              <a:t>19</a:t>
            </a:fld>
            <a:endParaRPr lang="zh-CN" altLang="en-US"/>
          </a:p>
        </p:txBody>
      </p:sp>
    </p:spTree>
    <p:extLst>
      <p:ext uri="{BB962C8B-B14F-4D97-AF65-F5344CB8AC3E}">
        <p14:creationId xmlns:p14="http://schemas.microsoft.com/office/powerpoint/2010/main" val="332770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54292219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54292219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6b1eeb5c9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6b1eeb5c93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6b1eeb5c93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8dacde6e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78dacde6ed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78dacde6ed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8dacde6ed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78dacde6e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b1eeb56cd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6b1eeb56c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431b35f1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7431b35f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6b1eeb56cd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6b1eeb56cd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431b35f1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7431b35f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9"/>
        <p:cNvGrpSpPr/>
        <p:nvPr/>
      </p:nvGrpSpPr>
      <p:grpSpPr>
        <a:xfrm>
          <a:off x="0" y="0"/>
          <a:ext cx="0" cy="0"/>
          <a:chOff x="0" y="0"/>
          <a:chExt cx="0" cy="0"/>
        </a:xfrm>
      </p:grpSpPr>
      <p:sp>
        <p:nvSpPr>
          <p:cNvPr id="20" name="Google Shape;20;p11"/>
          <p:cNvSpPr txBox="1">
            <a:spLocks noGrp="1"/>
          </p:cNvSpPr>
          <p:nvPr>
            <p:ph type="ctrTitle"/>
          </p:nvPr>
        </p:nvSpPr>
        <p:spPr>
          <a:xfrm>
            <a:off x="688032" y="203169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F3864"/>
              </a:buClr>
              <a:buSzPts val="4400"/>
              <a:buFont typeface="BiauKai"/>
              <a:buNone/>
              <a:defRPr b="1">
                <a:solidFill>
                  <a:srgbClr val="1F38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1"/>
          <p:cNvSpPr txBox="1">
            <a:spLocks noGrp="1"/>
          </p:cNvSpPr>
          <p:nvPr>
            <p:ph type="subTitle" idx="1"/>
          </p:nvPr>
        </p:nvSpPr>
        <p:spPr>
          <a:xfrm>
            <a:off x="1371600" y="3165816"/>
            <a:ext cx="6400800" cy="450354"/>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0070C0"/>
              </a:buClr>
              <a:buSzPts val="3200"/>
              <a:buNone/>
              <a:defRPr>
                <a:solidFill>
                  <a:srgbClr val="0070C0"/>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
        <p:nvSpPr>
          <p:cNvPr id="25" name="Google Shape;25;p11"/>
          <p:cNvSpPr/>
          <p:nvPr/>
        </p:nvSpPr>
        <p:spPr>
          <a:xfrm>
            <a:off x="-89270" y="86392"/>
            <a:ext cx="9289032" cy="48713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200" b="1" i="0" u="none" strike="noStrike" cap="none">
                <a:solidFill>
                  <a:schemeClr val="lt1"/>
                </a:solidFill>
                <a:latin typeface="BiauKai"/>
                <a:ea typeface="BiauKai"/>
                <a:cs typeface="BiauKai"/>
                <a:sym typeface="BiauKai"/>
              </a:rPr>
              <a:t>教育部國民及學前教育署107-108年度支持直轄市、縣（市）政府</a:t>
            </a:r>
            <a:endParaRPr sz="1200" b="0" i="0" u="none" strike="noStrike" cap="none">
              <a:solidFill>
                <a:schemeClr val="lt1"/>
              </a:solidFill>
              <a:latin typeface="BiauKai"/>
              <a:ea typeface="BiauKai"/>
              <a:cs typeface="BiauKai"/>
              <a:sym typeface="BiauKai"/>
            </a:endParaRPr>
          </a:p>
          <a:p>
            <a:pPr marL="0" marR="0" lvl="0" indent="0" algn="ctr" rtl="0">
              <a:spcBef>
                <a:spcPts val="0"/>
              </a:spcBef>
              <a:spcAft>
                <a:spcPts val="0"/>
              </a:spcAft>
              <a:buNone/>
            </a:pPr>
            <a:r>
              <a:rPr lang="zh-TW" sz="1200" b="1" i="0" u="none" strike="noStrike" cap="none">
                <a:solidFill>
                  <a:schemeClr val="lt1"/>
                </a:solidFill>
                <a:latin typeface="BiauKai"/>
                <a:ea typeface="BiauKai"/>
                <a:cs typeface="BiauKai"/>
                <a:sym typeface="BiauKai"/>
              </a:rPr>
              <a:t>推動精進國民中學及國民小學教師教學專業與課程品質計畫</a:t>
            </a:r>
            <a:endParaRPr sz="1200" b="1" i="0" u="none" strike="noStrike" cap="none">
              <a:solidFill>
                <a:schemeClr val="lt1"/>
              </a:solidFill>
              <a:latin typeface="BiauKai"/>
              <a:ea typeface="BiauKai"/>
              <a:cs typeface="BiauKai"/>
              <a:sym typeface="BiauKai"/>
            </a:endParaRPr>
          </a:p>
        </p:txBody>
      </p:sp>
      <p:sp>
        <p:nvSpPr>
          <p:cNvPr id="26" name="Google Shape;26;p11"/>
          <p:cNvSpPr/>
          <p:nvPr/>
        </p:nvSpPr>
        <p:spPr>
          <a:xfrm>
            <a:off x="1696854" y="659240"/>
            <a:ext cx="575029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BiauKai"/>
              <a:buNone/>
            </a:pPr>
            <a:r>
              <a:rPr lang="zh-TW" sz="2800" b="1" i="0" u="none" strike="noStrike" cap="none">
                <a:solidFill>
                  <a:schemeClr val="dk1"/>
                </a:solidFill>
                <a:latin typeface="BiauKai"/>
                <a:ea typeface="BiauKai"/>
                <a:cs typeface="BiauKai"/>
                <a:sym typeface="BiauKai"/>
              </a:rPr>
              <a:t>109學年度精進教學計畫撰寫工作坊</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BiauKai"/>
              <a:buNone/>
              <a:defRPr sz="4400" b="1">
                <a:solidFill>
                  <a:schemeClr val="dk2"/>
                </a:solidFill>
                <a:latin typeface="BiauKai"/>
                <a:ea typeface="BiauKai"/>
                <a:cs typeface="BiauKai"/>
                <a:sym typeface="BiauKa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1"/>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F5496"/>
              </a:buClr>
              <a:buSzPts val="3200"/>
              <a:buChar char="•"/>
              <a:defRPr>
                <a:solidFill>
                  <a:srgbClr val="2F5496"/>
                </a:solidFill>
              </a:defRPr>
            </a:lvl1pPr>
            <a:lvl2pPr marL="914400" lvl="1" indent="-406400" algn="l">
              <a:spcBef>
                <a:spcPts val="560"/>
              </a:spcBef>
              <a:spcAft>
                <a:spcPts val="0"/>
              </a:spcAft>
              <a:buClr>
                <a:srgbClr val="2F5496"/>
              </a:buClr>
              <a:buSzPts val="2800"/>
              <a:buChar char="–"/>
              <a:defRPr>
                <a:solidFill>
                  <a:srgbClr val="2F5496"/>
                </a:solidFill>
              </a:defRPr>
            </a:lvl2pPr>
            <a:lvl3pPr marL="1371600" lvl="2" indent="-381000" algn="l">
              <a:spcBef>
                <a:spcPts val="480"/>
              </a:spcBef>
              <a:spcAft>
                <a:spcPts val="0"/>
              </a:spcAft>
              <a:buClr>
                <a:srgbClr val="2F5496"/>
              </a:buClr>
              <a:buSzPts val="2400"/>
              <a:buChar char="•"/>
              <a:defRPr>
                <a:solidFill>
                  <a:srgbClr val="2F5496"/>
                </a:solidFill>
              </a:defRPr>
            </a:lvl3pPr>
            <a:lvl4pPr marL="1828800" lvl="3" indent="-355600" algn="l">
              <a:spcBef>
                <a:spcPts val="400"/>
              </a:spcBef>
              <a:spcAft>
                <a:spcPts val="0"/>
              </a:spcAft>
              <a:buClr>
                <a:srgbClr val="2F5496"/>
              </a:buClr>
              <a:buSzPts val="2000"/>
              <a:buChar char="–"/>
              <a:defRPr>
                <a:solidFill>
                  <a:srgbClr val="2F5496"/>
                </a:solidFill>
              </a:defRPr>
            </a:lvl4pPr>
            <a:lvl5pPr marL="2286000" lvl="4" indent="-355600" algn="l">
              <a:spcBef>
                <a:spcPts val="400"/>
              </a:spcBef>
              <a:spcAft>
                <a:spcPts val="0"/>
              </a:spcAft>
              <a:buClr>
                <a:srgbClr val="2F5496"/>
              </a:buClr>
              <a:buSzPts val="2000"/>
              <a:buChar char="»"/>
              <a:defRPr>
                <a:solidFill>
                  <a:srgbClr val="2F549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457200" y="-13692"/>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BiauKai"/>
              <a:buNone/>
              <a:defRPr sz="4400" b="1">
                <a:solidFill>
                  <a:schemeClr val="dk2"/>
                </a:solidFill>
                <a:latin typeface="BiauKai"/>
                <a:ea typeface="BiauKai"/>
                <a:cs typeface="BiauKai"/>
                <a:sym typeface="BiauKa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457200" y="951571"/>
            <a:ext cx="8229600" cy="3643052"/>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385623"/>
              </a:buClr>
              <a:buSzPts val="3200"/>
              <a:buFont typeface="Times New Roman"/>
              <a:buChar char="‣"/>
              <a:defRPr>
                <a:solidFill>
                  <a:srgbClr val="2F5496"/>
                </a:solidFill>
              </a:defRPr>
            </a:lvl1pPr>
            <a:lvl2pPr marL="914400" lvl="1" indent="-406400" algn="l">
              <a:spcBef>
                <a:spcPts val="560"/>
              </a:spcBef>
              <a:spcAft>
                <a:spcPts val="0"/>
              </a:spcAft>
              <a:buClr>
                <a:srgbClr val="2F5496"/>
              </a:buClr>
              <a:buSzPts val="2800"/>
              <a:buChar char="–"/>
              <a:defRPr>
                <a:solidFill>
                  <a:srgbClr val="2F5496"/>
                </a:solidFill>
              </a:defRPr>
            </a:lvl2pPr>
            <a:lvl3pPr marL="1371600" lvl="2" indent="-381000" algn="l">
              <a:spcBef>
                <a:spcPts val="480"/>
              </a:spcBef>
              <a:spcAft>
                <a:spcPts val="0"/>
              </a:spcAft>
              <a:buClr>
                <a:srgbClr val="2F5496"/>
              </a:buClr>
              <a:buSzPts val="2400"/>
              <a:buChar char="•"/>
              <a:defRPr>
                <a:solidFill>
                  <a:srgbClr val="2F5496"/>
                </a:solidFill>
              </a:defRPr>
            </a:lvl3pPr>
            <a:lvl4pPr marL="1828800" lvl="3" indent="-355600" algn="l">
              <a:spcBef>
                <a:spcPts val="400"/>
              </a:spcBef>
              <a:spcAft>
                <a:spcPts val="0"/>
              </a:spcAft>
              <a:buClr>
                <a:srgbClr val="2F5496"/>
              </a:buClr>
              <a:buSzPts val="2000"/>
              <a:buChar char="–"/>
              <a:defRPr>
                <a:solidFill>
                  <a:srgbClr val="2F5496"/>
                </a:solidFill>
              </a:defRPr>
            </a:lvl4pPr>
            <a:lvl5pPr marL="2286000" lvl="4" indent="-355600" algn="l">
              <a:spcBef>
                <a:spcPts val="400"/>
              </a:spcBef>
              <a:spcAft>
                <a:spcPts val="0"/>
              </a:spcAft>
              <a:buClr>
                <a:srgbClr val="2F5496"/>
              </a:buClr>
              <a:buSzPts val="2000"/>
              <a:buChar char="»"/>
              <a:defRPr>
                <a:solidFill>
                  <a:srgbClr val="2F549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457200" y="-2053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BiauKai"/>
              <a:buNone/>
              <a:defRPr sz="4400" b="1">
                <a:solidFill>
                  <a:schemeClr val="dk2"/>
                </a:solidFill>
                <a:latin typeface="BiauKai"/>
                <a:ea typeface="BiauKai"/>
                <a:cs typeface="BiauKai"/>
                <a:sym typeface="BiauKa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4"/>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F5496"/>
              </a:buClr>
              <a:buSzPts val="2800"/>
              <a:buChar char="•"/>
              <a:defRPr sz="2800">
                <a:solidFill>
                  <a:srgbClr val="2F5496"/>
                </a:solidFill>
              </a:defRPr>
            </a:lvl1pPr>
            <a:lvl2pPr marL="914400" lvl="1" indent="-381000" algn="l">
              <a:spcBef>
                <a:spcPts val="480"/>
              </a:spcBef>
              <a:spcAft>
                <a:spcPts val="0"/>
              </a:spcAft>
              <a:buClr>
                <a:srgbClr val="2F5496"/>
              </a:buClr>
              <a:buSzPts val="2400"/>
              <a:buChar char="–"/>
              <a:defRPr sz="2400">
                <a:solidFill>
                  <a:srgbClr val="2F5496"/>
                </a:solidFill>
              </a:defRPr>
            </a:lvl2pPr>
            <a:lvl3pPr marL="1371600" lvl="2" indent="-355600" algn="l">
              <a:spcBef>
                <a:spcPts val="400"/>
              </a:spcBef>
              <a:spcAft>
                <a:spcPts val="0"/>
              </a:spcAft>
              <a:buClr>
                <a:srgbClr val="2F5496"/>
              </a:buClr>
              <a:buSzPts val="2000"/>
              <a:buChar char="•"/>
              <a:defRPr sz="2000">
                <a:solidFill>
                  <a:srgbClr val="2F5496"/>
                </a:solidFill>
              </a:defRPr>
            </a:lvl3pPr>
            <a:lvl4pPr marL="1828800" lvl="3" indent="-342900" algn="l">
              <a:spcBef>
                <a:spcPts val="360"/>
              </a:spcBef>
              <a:spcAft>
                <a:spcPts val="0"/>
              </a:spcAft>
              <a:buClr>
                <a:srgbClr val="2F5496"/>
              </a:buClr>
              <a:buSzPts val="1800"/>
              <a:buChar char="–"/>
              <a:defRPr sz="1800">
                <a:solidFill>
                  <a:srgbClr val="2F5496"/>
                </a:solidFill>
              </a:defRPr>
            </a:lvl4pPr>
            <a:lvl5pPr marL="2286000" lvl="4" indent="-342900" algn="l">
              <a:spcBef>
                <a:spcPts val="360"/>
              </a:spcBef>
              <a:spcAft>
                <a:spcPts val="0"/>
              </a:spcAft>
              <a:buClr>
                <a:srgbClr val="2F5496"/>
              </a:buClr>
              <a:buSzPts val="1800"/>
              <a:buChar char="»"/>
              <a:defRPr sz="1800">
                <a:solidFill>
                  <a:srgbClr val="2F5496"/>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14"/>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F5496"/>
              </a:buClr>
              <a:buSzPts val="2800"/>
              <a:buChar char="•"/>
              <a:defRPr sz="2800">
                <a:solidFill>
                  <a:srgbClr val="2F5496"/>
                </a:solidFill>
              </a:defRPr>
            </a:lvl1pPr>
            <a:lvl2pPr marL="914400" lvl="1" indent="-381000" algn="l">
              <a:spcBef>
                <a:spcPts val="480"/>
              </a:spcBef>
              <a:spcAft>
                <a:spcPts val="0"/>
              </a:spcAft>
              <a:buClr>
                <a:srgbClr val="2F5496"/>
              </a:buClr>
              <a:buSzPts val="2400"/>
              <a:buChar char="–"/>
              <a:defRPr sz="2400">
                <a:solidFill>
                  <a:srgbClr val="2F5496"/>
                </a:solidFill>
              </a:defRPr>
            </a:lvl2pPr>
            <a:lvl3pPr marL="1371600" lvl="2" indent="-355600" algn="l">
              <a:spcBef>
                <a:spcPts val="400"/>
              </a:spcBef>
              <a:spcAft>
                <a:spcPts val="0"/>
              </a:spcAft>
              <a:buClr>
                <a:srgbClr val="2F5496"/>
              </a:buClr>
              <a:buSzPts val="2000"/>
              <a:buChar char="•"/>
              <a:defRPr sz="2000">
                <a:solidFill>
                  <a:srgbClr val="2F5496"/>
                </a:solidFill>
              </a:defRPr>
            </a:lvl3pPr>
            <a:lvl4pPr marL="1828800" lvl="3" indent="-342900" algn="l">
              <a:spcBef>
                <a:spcPts val="360"/>
              </a:spcBef>
              <a:spcAft>
                <a:spcPts val="0"/>
              </a:spcAft>
              <a:buClr>
                <a:srgbClr val="2F5496"/>
              </a:buClr>
              <a:buSzPts val="1800"/>
              <a:buChar char="–"/>
              <a:defRPr sz="1800">
                <a:solidFill>
                  <a:srgbClr val="2F5496"/>
                </a:solidFill>
              </a:defRPr>
            </a:lvl4pPr>
            <a:lvl5pPr marL="2286000" lvl="4" indent="-342900" algn="l">
              <a:spcBef>
                <a:spcPts val="360"/>
              </a:spcBef>
              <a:spcAft>
                <a:spcPts val="0"/>
              </a:spcAft>
              <a:buClr>
                <a:srgbClr val="2F5496"/>
              </a:buClr>
              <a:buSzPts val="1800"/>
              <a:buChar char="»"/>
              <a:defRPr sz="1800">
                <a:solidFill>
                  <a:srgbClr val="2F5496"/>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6"/>
        <p:cNvGrpSpPr/>
        <p:nvPr/>
      </p:nvGrpSpPr>
      <p:grpSpPr>
        <a:xfrm>
          <a:off x="0" y="0"/>
          <a:ext cx="0" cy="0"/>
          <a:chOff x="0" y="0"/>
          <a:chExt cx="0" cy="0"/>
        </a:xfrm>
      </p:grpSpPr>
      <p:sp>
        <p:nvSpPr>
          <p:cNvPr id="47" name="Google Shape;47;p15"/>
          <p:cNvSpPr txBox="1">
            <a:spLocks noGrp="1"/>
          </p:cNvSpPr>
          <p:nvPr>
            <p:ph type="title"/>
          </p:nvPr>
        </p:nvSpPr>
        <p:spPr>
          <a:xfrm>
            <a:off x="457200" y="-2053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BiauKai"/>
              <a:buNone/>
              <a:defRPr sz="4400" b="1">
                <a:solidFill>
                  <a:schemeClr val="dk2"/>
                </a:solidFill>
                <a:latin typeface="BiauKai"/>
                <a:ea typeface="BiauKai"/>
                <a:cs typeface="BiauKai"/>
                <a:sym typeface="BiauKa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F5496"/>
              </a:buClr>
              <a:buSzPts val="2400"/>
              <a:buChar char="•"/>
              <a:defRPr sz="2400">
                <a:solidFill>
                  <a:srgbClr val="2F5496"/>
                </a:solidFill>
              </a:defRPr>
            </a:lvl1pPr>
            <a:lvl2pPr marL="914400" lvl="1" indent="-355600" algn="l">
              <a:spcBef>
                <a:spcPts val="400"/>
              </a:spcBef>
              <a:spcAft>
                <a:spcPts val="0"/>
              </a:spcAft>
              <a:buClr>
                <a:srgbClr val="2F5496"/>
              </a:buClr>
              <a:buSzPts val="2000"/>
              <a:buChar char="–"/>
              <a:defRPr sz="2000">
                <a:solidFill>
                  <a:srgbClr val="2F5496"/>
                </a:solidFill>
              </a:defRPr>
            </a:lvl2pPr>
            <a:lvl3pPr marL="1371600" lvl="2" indent="-342900" algn="l">
              <a:spcBef>
                <a:spcPts val="360"/>
              </a:spcBef>
              <a:spcAft>
                <a:spcPts val="0"/>
              </a:spcAft>
              <a:buClr>
                <a:srgbClr val="2F5496"/>
              </a:buClr>
              <a:buSzPts val="1800"/>
              <a:buChar char="•"/>
              <a:defRPr sz="1800">
                <a:solidFill>
                  <a:srgbClr val="2F5496"/>
                </a:solidFill>
              </a:defRPr>
            </a:lvl3pPr>
            <a:lvl4pPr marL="1828800" lvl="3" indent="-330200" algn="l">
              <a:spcBef>
                <a:spcPts val="320"/>
              </a:spcBef>
              <a:spcAft>
                <a:spcPts val="0"/>
              </a:spcAft>
              <a:buClr>
                <a:srgbClr val="2F5496"/>
              </a:buClr>
              <a:buSzPts val="1600"/>
              <a:buChar char="–"/>
              <a:defRPr sz="1600">
                <a:solidFill>
                  <a:srgbClr val="2F5496"/>
                </a:solidFill>
              </a:defRPr>
            </a:lvl4pPr>
            <a:lvl5pPr marL="2286000" lvl="4" indent="-330200" algn="l">
              <a:spcBef>
                <a:spcPts val="320"/>
              </a:spcBef>
              <a:spcAft>
                <a:spcPts val="0"/>
              </a:spcAft>
              <a:buClr>
                <a:srgbClr val="2F5496"/>
              </a:buClr>
              <a:buSzPts val="1600"/>
              <a:buChar char="»"/>
              <a:defRPr sz="1600">
                <a:solidFill>
                  <a:srgbClr val="2F5496"/>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5"/>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15"/>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F5496"/>
              </a:buClr>
              <a:buSzPts val="2400"/>
              <a:buChar char="•"/>
              <a:defRPr sz="2400">
                <a:solidFill>
                  <a:srgbClr val="2F5496"/>
                </a:solidFill>
              </a:defRPr>
            </a:lvl1pPr>
            <a:lvl2pPr marL="914400" lvl="1" indent="-355600" algn="l">
              <a:spcBef>
                <a:spcPts val="400"/>
              </a:spcBef>
              <a:spcAft>
                <a:spcPts val="0"/>
              </a:spcAft>
              <a:buClr>
                <a:srgbClr val="2F5496"/>
              </a:buClr>
              <a:buSzPts val="2000"/>
              <a:buChar char="–"/>
              <a:defRPr sz="2000">
                <a:solidFill>
                  <a:srgbClr val="2F5496"/>
                </a:solidFill>
              </a:defRPr>
            </a:lvl2pPr>
            <a:lvl3pPr marL="1371600" lvl="2" indent="-342900" algn="l">
              <a:spcBef>
                <a:spcPts val="360"/>
              </a:spcBef>
              <a:spcAft>
                <a:spcPts val="0"/>
              </a:spcAft>
              <a:buClr>
                <a:srgbClr val="2F5496"/>
              </a:buClr>
              <a:buSzPts val="1800"/>
              <a:buChar char="•"/>
              <a:defRPr sz="1800">
                <a:solidFill>
                  <a:srgbClr val="2F5496"/>
                </a:solidFill>
              </a:defRPr>
            </a:lvl3pPr>
            <a:lvl4pPr marL="1828800" lvl="3" indent="-330200" algn="l">
              <a:spcBef>
                <a:spcPts val="320"/>
              </a:spcBef>
              <a:spcAft>
                <a:spcPts val="0"/>
              </a:spcAft>
              <a:buClr>
                <a:srgbClr val="2F5496"/>
              </a:buClr>
              <a:buSzPts val="1600"/>
              <a:buChar char="–"/>
              <a:defRPr sz="1600">
                <a:solidFill>
                  <a:srgbClr val="2F5496"/>
                </a:solidFill>
              </a:defRPr>
            </a:lvl4pPr>
            <a:lvl5pPr marL="2286000" lvl="4" indent="-330200" algn="l">
              <a:spcBef>
                <a:spcPts val="320"/>
              </a:spcBef>
              <a:spcAft>
                <a:spcPts val="0"/>
              </a:spcAft>
              <a:buClr>
                <a:srgbClr val="2F5496"/>
              </a:buClr>
              <a:buSzPts val="1600"/>
              <a:buChar char="»"/>
              <a:defRPr sz="1600">
                <a:solidFill>
                  <a:srgbClr val="2F5496"/>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55"/>
        <p:cNvGrpSpPr/>
        <p:nvPr/>
      </p:nvGrpSpPr>
      <p:grpSpPr>
        <a:xfrm>
          <a:off x="0" y="0"/>
          <a:ext cx="0" cy="0"/>
          <a:chOff x="0" y="0"/>
          <a:chExt cx="0" cy="0"/>
        </a:xfrm>
      </p:grpSpPr>
      <p:sp>
        <p:nvSpPr>
          <p:cNvPr id="56" name="Google Shape;56;p16"/>
          <p:cNvSpPr txBox="1">
            <a:spLocks noGrp="1"/>
          </p:cNvSpPr>
          <p:nvPr>
            <p:ph type="title"/>
          </p:nvPr>
        </p:nvSpPr>
        <p:spPr>
          <a:xfrm>
            <a:off x="457200" y="-2053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BiauKai"/>
              <a:buNone/>
              <a:defRPr sz="4400" b="1">
                <a:solidFill>
                  <a:schemeClr val="dk2"/>
                </a:solidFill>
                <a:latin typeface="BiauKai"/>
                <a:ea typeface="BiauKai"/>
                <a:cs typeface="BiauKai"/>
                <a:sym typeface="BiauKa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0"/>
        <p:cNvGrpSpPr/>
        <p:nvPr/>
      </p:nvGrpSpPr>
      <p:grpSpPr>
        <a:xfrm>
          <a:off x="0" y="0"/>
          <a:ext cx="0" cy="0"/>
          <a:chOff x="0" y="0"/>
          <a:chExt cx="0" cy="0"/>
        </a:xfrm>
      </p:grpSpPr>
      <p:sp>
        <p:nvSpPr>
          <p:cNvPr id="61" name="Google Shape;61;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BiauKa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8"/>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F5496"/>
              </a:buClr>
              <a:buSzPts val="3200"/>
              <a:buChar char="•"/>
              <a:defRPr sz="3200">
                <a:solidFill>
                  <a:srgbClr val="2F5496"/>
                </a:solidFill>
              </a:defRPr>
            </a:lvl1pPr>
            <a:lvl2pPr marL="914400" lvl="1" indent="-406400" algn="l">
              <a:spcBef>
                <a:spcPts val="560"/>
              </a:spcBef>
              <a:spcAft>
                <a:spcPts val="0"/>
              </a:spcAft>
              <a:buClr>
                <a:srgbClr val="2F5496"/>
              </a:buClr>
              <a:buSzPts val="2800"/>
              <a:buChar char="–"/>
              <a:defRPr sz="2800">
                <a:solidFill>
                  <a:srgbClr val="2F5496"/>
                </a:solidFill>
              </a:defRPr>
            </a:lvl2pPr>
            <a:lvl3pPr marL="1371600" lvl="2" indent="-381000" algn="l">
              <a:spcBef>
                <a:spcPts val="480"/>
              </a:spcBef>
              <a:spcAft>
                <a:spcPts val="0"/>
              </a:spcAft>
              <a:buClr>
                <a:srgbClr val="2F5496"/>
              </a:buClr>
              <a:buSzPts val="2400"/>
              <a:buChar char="•"/>
              <a:defRPr sz="2400">
                <a:solidFill>
                  <a:srgbClr val="2F5496"/>
                </a:solidFill>
              </a:defRPr>
            </a:lvl3pPr>
            <a:lvl4pPr marL="1828800" lvl="3" indent="-355600" algn="l">
              <a:spcBef>
                <a:spcPts val="400"/>
              </a:spcBef>
              <a:spcAft>
                <a:spcPts val="0"/>
              </a:spcAft>
              <a:buClr>
                <a:srgbClr val="2F5496"/>
              </a:buClr>
              <a:buSzPts val="2000"/>
              <a:buChar char="–"/>
              <a:defRPr sz="2000">
                <a:solidFill>
                  <a:srgbClr val="2F5496"/>
                </a:solidFill>
              </a:defRPr>
            </a:lvl4pPr>
            <a:lvl5pPr marL="2286000" lvl="4" indent="-355600" algn="l">
              <a:spcBef>
                <a:spcPts val="400"/>
              </a:spcBef>
              <a:spcAft>
                <a:spcPts val="0"/>
              </a:spcAft>
              <a:buClr>
                <a:srgbClr val="2F5496"/>
              </a:buClr>
              <a:buSzPts val="2000"/>
              <a:buChar char="»"/>
              <a:defRPr sz="2000">
                <a:solidFill>
                  <a:srgbClr val="2F5496"/>
                </a:solidFil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7" name="Google Shape;67;p1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8" name="Google Shape;68;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BiauKa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BiauKai"/>
                <a:ea typeface="BiauKai"/>
                <a:cs typeface="BiauKai"/>
                <a:sym typeface="BiauKa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BiauKai"/>
                <a:ea typeface="BiauKai"/>
                <a:cs typeface="BiauKai"/>
                <a:sym typeface="BiauKa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BiauKai"/>
                <a:ea typeface="BiauKai"/>
                <a:cs typeface="BiauKai"/>
                <a:sym typeface="BiauKa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BiauKai"/>
                <a:ea typeface="BiauKai"/>
                <a:cs typeface="BiauKai"/>
                <a:sym typeface="BiauKa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BiauKai"/>
                <a:ea typeface="BiauKai"/>
                <a:cs typeface="BiauKai"/>
                <a:sym typeface="BiauKa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1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57200" y="-2053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BiauKai"/>
              <a:buNone/>
              <a:defRPr sz="4400" b="1">
                <a:solidFill>
                  <a:schemeClr val="dk2"/>
                </a:solidFill>
                <a:latin typeface="BiauKai"/>
                <a:ea typeface="BiauKai"/>
                <a:cs typeface="BiauKai"/>
                <a:sym typeface="BiauKa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F5496"/>
              </a:buClr>
              <a:buSzPts val="3200"/>
              <a:buChar char="•"/>
              <a:defRPr>
                <a:solidFill>
                  <a:srgbClr val="2F5496"/>
                </a:solidFill>
              </a:defRPr>
            </a:lvl1pPr>
            <a:lvl2pPr marL="914400" lvl="1" indent="-406400" algn="l">
              <a:spcBef>
                <a:spcPts val="560"/>
              </a:spcBef>
              <a:spcAft>
                <a:spcPts val="0"/>
              </a:spcAft>
              <a:buClr>
                <a:srgbClr val="2F5496"/>
              </a:buClr>
              <a:buSzPts val="2800"/>
              <a:buChar char="–"/>
              <a:defRPr>
                <a:solidFill>
                  <a:srgbClr val="2F5496"/>
                </a:solidFill>
              </a:defRPr>
            </a:lvl2pPr>
            <a:lvl3pPr marL="1371600" lvl="2" indent="-381000" algn="l">
              <a:spcBef>
                <a:spcPts val="480"/>
              </a:spcBef>
              <a:spcAft>
                <a:spcPts val="0"/>
              </a:spcAft>
              <a:buClr>
                <a:srgbClr val="2F5496"/>
              </a:buClr>
              <a:buSzPts val="2400"/>
              <a:buChar char="•"/>
              <a:defRPr>
                <a:solidFill>
                  <a:srgbClr val="2F5496"/>
                </a:solidFill>
              </a:defRPr>
            </a:lvl3pPr>
            <a:lvl4pPr marL="1828800" lvl="3" indent="-355600" algn="l">
              <a:spcBef>
                <a:spcPts val="400"/>
              </a:spcBef>
              <a:spcAft>
                <a:spcPts val="0"/>
              </a:spcAft>
              <a:buClr>
                <a:srgbClr val="2F5496"/>
              </a:buClr>
              <a:buSzPts val="2000"/>
              <a:buChar char="–"/>
              <a:defRPr>
                <a:solidFill>
                  <a:srgbClr val="2F5496"/>
                </a:solidFill>
              </a:defRPr>
            </a:lvl4pPr>
            <a:lvl5pPr marL="2286000" lvl="4" indent="-355600" algn="l">
              <a:spcBef>
                <a:spcPts val="400"/>
              </a:spcBef>
              <a:spcAft>
                <a:spcPts val="0"/>
              </a:spcAft>
              <a:buClr>
                <a:srgbClr val="2F5496"/>
              </a:buClr>
              <a:buSzPts val="2000"/>
              <a:buChar char="»"/>
              <a:defRPr>
                <a:solidFill>
                  <a:srgbClr val="2F549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0" descr="E:\108年\108機關\教育局\1080116新課綱簡報母片\02.jpg"/>
          <p:cNvPicPr preferRelativeResize="0"/>
          <p:nvPr/>
        </p:nvPicPr>
        <p:blipFill rotWithShape="1">
          <a:blip r:embed="rId12">
            <a:alphaModFix/>
          </a:blip>
          <a:srcRect/>
          <a:stretch/>
        </p:blipFill>
        <p:spPr>
          <a:xfrm>
            <a:off x="0" y="0"/>
            <a:ext cx="9144000" cy="5143501"/>
          </a:xfrm>
          <a:prstGeom prst="rect">
            <a:avLst/>
          </a:prstGeom>
          <a:noFill/>
          <a:ln>
            <a:noFill/>
          </a:ln>
        </p:spPr>
      </p:pic>
      <p:sp>
        <p:nvSpPr>
          <p:cNvPr id="11" name="Google Shape;11;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BiauKai"/>
              <a:buNone/>
              <a:defRPr sz="4400" b="0" i="0" u="none" strike="noStrike" cap="none">
                <a:solidFill>
                  <a:schemeClr val="dk1"/>
                </a:solidFill>
                <a:latin typeface="BiauKai"/>
                <a:ea typeface="BiauKai"/>
                <a:cs typeface="BiauKai"/>
                <a:sym typeface="BiauKa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BiauKai"/>
                <a:ea typeface="BiauKai"/>
                <a:cs typeface="BiauKai"/>
                <a:sym typeface="BiauKa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BiauKai"/>
                <a:ea typeface="BiauKai"/>
                <a:cs typeface="BiauKai"/>
                <a:sym typeface="BiauKa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BiauKai"/>
                <a:ea typeface="BiauKai"/>
                <a:cs typeface="BiauKai"/>
                <a:sym typeface="BiauKa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BiauKai"/>
                <a:ea typeface="BiauKai"/>
                <a:cs typeface="BiauKai"/>
                <a:sym typeface="BiauKa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BiauKai"/>
                <a:ea typeface="BiauKai"/>
                <a:cs typeface="BiauKai"/>
                <a:sym typeface="BiauKa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BiauKai"/>
                <a:ea typeface="BiauKai"/>
                <a:cs typeface="BiauKai"/>
                <a:sym typeface="BiauKa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BiauKai"/>
                <a:ea typeface="BiauKai"/>
                <a:cs typeface="BiauKai"/>
                <a:sym typeface="BiauKa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BiauKai"/>
                <a:ea typeface="BiauKai"/>
                <a:cs typeface="BiauKai"/>
                <a:sym typeface="BiauKai"/>
              </a:defRPr>
            </a:lvl1pPr>
            <a:lvl2pPr marL="0" marR="0" lvl="1" indent="0" algn="r" rtl="0">
              <a:spcBef>
                <a:spcPts val="0"/>
              </a:spcBef>
              <a:buNone/>
              <a:defRPr sz="1200" b="0" i="0" u="none" strike="noStrike" cap="none">
                <a:solidFill>
                  <a:srgbClr val="888888"/>
                </a:solidFill>
                <a:latin typeface="BiauKai"/>
                <a:ea typeface="BiauKai"/>
                <a:cs typeface="BiauKai"/>
                <a:sym typeface="BiauKai"/>
              </a:defRPr>
            </a:lvl2pPr>
            <a:lvl3pPr marL="0" marR="0" lvl="2" indent="0" algn="r" rtl="0">
              <a:spcBef>
                <a:spcPts val="0"/>
              </a:spcBef>
              <a:buNone/>
              <a:defRPr sz="1200" b="0" i="0" u="none" strike="noStrike" cap="none">
                <a:solidFill>
                  <a:srgbClr val="888888"/>
                </a:solidFill>
                <a:latin typeface="BiauKai"/>
                <a:ea typeface="BiauKai"/>
                <a:cs typeface="BiauKai"/>
                <a:sym typeface="BiauKai"/>
              </a:defRPr>
            </a:lvl3pPr>
            <a:lvl4pPr marL="0" marR="0" lvl="3" indent="0" algn="r" rtl="0">
              <a:spcBef>
                <a:spcPts val="0"/>
              </a:spcBef>
              <a:buNone/>
              <a:defRPr sz="1200" b="0" i="0" u="none" strike="noStrike" cap="none">
                <a:solidFill>
                  <a:srgbClr val="888888"/>
                </a:solidFill>
                <a:latin typeface="BiauKai"/>
                <a:ea typeface="BiauKai"/>
                <a:cs typeface="BiauKai"/>
                <a:sym typeface="BiauKai"/>
              </a:defRPr>
            </a:lvl4pPr>
            <a:lvl5pPr marL="0" marR="0" lvl="4" indent="0" algn="r" rtl="0">
              <a:spcBef>
                <a:spcPts val="0"/>
              </a:spcBef>
              <a:buNone/>
              <a:defRPr sz="1200" b="0" i="0" u="none" strike="noStrike" cap="none">
                <a:solidFill>
                  <a:srgbClr val="888888"/>
                </a:solidFill>
                <a:latin typeface="BiauKai"/>
                <a:ea typeface="BiauKai"/>
                <a:cs typeface="BiauKai"/>
                <a:sym typeface="BiauKai"/>
              </a:defRPr>
            </a:lvl5pPr>
            <a:lvl6pPr marL="0" marR="0" lvl="5" indent="0" algn="r" rtl="0">
              <a:spcBef>
                <a:spcPts val="0"/>
              </a:spcBef>
              <a:buNone/>
              <a:defRPr sz="1200" b="0" i="0" u="none" strike="noStrike" cap="none">
                <a:solidFill>
                  <a:srgbClr val="888888"/>
                </a:solidFill>
                <a:latin typeface="BiauKai"/>
                <a:ea typeface="BiauKai"/>
                <a:cs typeface="BiauKai"/>
                <a:sym typeface="BiauKai"/>
              </a:defRPr>
            </a:lvl6pPr>
            <a:lvl7pPr marL="0" marR="0" lvl="6" indent="0" algn="r" rtl="0">
              <a:spcBef>
                <a:spcPts val="0"/>
              </a:spcBef>
              <a:buNone/>
              <a:defRPr sz="1200" b="0" i="0" u="none" strike="noStrike" cap="none">
                <a:solidFill>
                  <a:srgbClr val="888888"/>
                </a:solidFill>
                <a:latin typeface="BiauKai"/>
                <a:ea typeface="BiauKai"/>
                <a:cs typeface="BiauKai"/>
                <a:sym typeface="BiauKai"/>
              </a:defRPr>
            </a:lvl7pPr>
            <a:lvl8pPr marL="0" marR="0" lvl="7" indent="0" algn="r" rtl="0">
              <a:spcBef>
                <a:spcPts val="0"/>
              </a:spcBef>
              <a:buNone/>
              <a:defRPr sz="1200" b="0" i="0" u="none" strike="noStrike" cap="none">
                <a:solidFill>
                  <a:srgbClr val="888888"/>
                </a:solidFill>
                <a:latin typeface="BiauKai"/>
                <a:ea typeface="BiauKai"/>
                <a:cs typeface="BiauKai"/>
                <a:sym typeface="BiauKai"/>
              </a:defRPr>
            </a:lvl8pPr>
            <a:lvl9pPr marL="0" marR="0" lvl="8" indent="0" algn="r" rtl="0">
              <a:spcBef>
                <a:spcPts val="0"/>
              </a:spcBef>
              <a:buNone/>
              <a:defRPr sz="1200" b="0" i="0" u="none" strike="noStrike" cap="none">
                <a:solidFill>
                  <a:srgbClr val="888888"/>
                </a:solidFill>
                <a:latin typeface="BiauKai"/>
                <a:ea typeface="BiauKai"/>
                <a:cs typeface="BiauKai"/>
                <a:sym typeface="BiauKai"/>
              </a:defRPr>
            </a:lvl9pPr>
          </a:lstStyle>
          <a:p>
            <a:pPr marL="0" lvl="0" indent="0" algn="r" rtl="0">
              <a:spcBef>
                <a:spcPts val="0"/>
              </a:spcBef>
              <a:spcAft>
                <a:spcPts val="0"/>
              </a:spcAft>
              <a:buNone/>
            </a:pPr>
            <a:fld id="{00000000-1234-1234-1234-123412341234}" type="slidenum">
              <a:rPr lang="zh-TW"/>
              <a:t>‹#›</a:t>
            </a:fld>
            <a:endParaRPr/>
          </a:p>
        </p:txBody>
      </p:sp>
      <p:pic>
        <p:nvPicPr>
          <p:cNvPr id="16" name="Google Shape;16;p10" descr="E:\108年\108機關\教育局\1080116新課綱簡報母片\師大.png"/>
          <p:cNvPicPr preferRelativeResize="0"/>
          <p:nvPr/>
        </p:nvPicPr>
        <p:blipFill rotWithShape="1">
          <a:blip r:embed="rId13">
            <a:alphaModFix/>
          </a:blip>
          <a:srcRect/>
          <a:stretch/>
        </p:blipFill>
        <p:spPr>
          <a:xfrm>
            <a:off x="5236378" y="4642558"/>
            <a:ext cx="487751" cy="365813"/>
          </a:xfrm>
          <a:prstGeom prst="rect">
            <a:avLst/>
          </a:prstGeom>
          <a:noFill/>
          <a:ln>
            <a:noFill/>
          </a:ln>
        </p:spPr>
      </p:pic>
      <p:pic>
        <p:nvPicPr>
          <p:cNvPr id="17" name="Google Shape;17;p10" descr="E:\108年\108機關\教育局\1080116新課綱簡報母片\教育部.png"/>
          <p:cNvPicPr preferRelativeResize="0"/>
          <p:nvPr/>
        </p:nvPicPr>
        <p:blipFill rotWithShape="1">
          <a:blip r:embed="rId14">
            <a:alphaModFix/>
          </a:blip>
          <a:srcRect/>
          <a:stretch/>
        </p:blipFill>
        <p:spPr>
          <a:xfrm>
            <a:off x="3419873" y="4642558"/>
            <a:ext cx="487751" cy="365813"/>
          </a:xfrm>
          <a:prstGeom prst="rect">
            <a:avLst/>
          </a:prstGeom>
          <a:noFill/>
          <a:ln>
            <a:noFill/>
          </a:ln>
        </p:spPr>
      </p:pic>
      <p:pic>
        <p:nvPicPr>
          <p:cNvPr id="18" name="Google Shape;18;p10" descr="E:\108年\108機關\教育局\1080116新課綱簡報母片\金城.png"/>
          <p:cNvPicPr preferRelativeResize="0"/>
          <p:nvPr/>
        </p:nvPicPr>
        <p:blipFill rotWithShape="1">
          <a:blip r:embed="rId15">
            <a:alphaModFix/>
          </a:blip>
          <a:srcRect/>
          <a:stretch/>
        </p:blipFill>
        <p:spPr>
          <a:xfrm>
            <a:off x="4067944" y="4724560"/>
            <a:ext cx="1008112" cy="20180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1.jpg"/><Relationship Id="rId5" Type="http://schemas.openxmlformats.org/officeDocument/2006/relationships/diagramQuickStyle" Target="../diagrams/quickStyle8.xml"/><Relationship Id="rId10" Type="http://schemas.openxmlformats.org/officeDocument/2006/relationships/image" Target="../media/image20.jpg"/><Relationship Id="rId4" Type="http://schemas.openxmlformats.org/officeDocument/2006/relationships/diagramLayout" Target="../diagrams/layout8.xml"/><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31.png"/><Relationship Id="rId5" Type="http://schemas.openxmlformats.org/officeDocument/2006/relationships/diagramQuickStyle" Target="../diagrams/quickStyle12.xml"/><Relationship Id="rId10" Type="http://schemas.openxmlformats.org/officeDocument/2006/relationships/image" Target="../media/image30.png"/><Relationship Id="rId4" Type="http://schemas.openxmlformats.org/officeDocument/2006/relationships/diagramLayout" Target="../diagrams/layout12.xml"/><Relationship Id="rId9"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4.png"/><Relationship Id="rId7" Type="http://schemas.openxmlformats.org/officeDocument/2006/relationships/diagramColors" Target="../diagrams/colors1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mentimeter.com/logi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XKR5Te_5Um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6" name="Google Shape;428;p82"/>
          <p:cNvPicPr preferRelativeResize="0"/>
          <p:nvPr/>
        </p:nvPicPr>
        <p:blipFill>
          <a:blip r:embed="rId3">
            <a:alphaModFix/>
          </a:blip>
          <a:stretch>
            <a:fillRect/>
          </a:stretch>
        </p:blipFill>
        <p:spPr>
          <a:xfrm>
            <a:off x="6663609" y="2437273"/>
            <a:ext cx="2480391" cy="2706227"/>
          </a:xfrm>
          <a:prstGeom prst="rect">
            <a:avLst/>
          </a:prstGeom>
          <a:noFill/>
          <a:ln>
            <a:noFill/>
          </a:ln>
        </p:spPr>
      </p:pic>
      <p:pic>
        <p:nvPicPr>
          <p:cNvPr id="7" name="Google Shape;541;p93"/>
          <p:cNvPicPr preferRelativeResize="0"/>
          <p:nvPr/>
        </p:nvPicPr>
        <p:blipFill rotWithShape="1">
          <a:blip r:embed="rId4">
            <a:alphaModFix/>
          </a:blip>
          <a:srcRect l="87804" t="13467" r="1129" b="23157"/>
          <a:stretch/>
        </p:blipFill>
        <p:spPr>
          <a:xfrm>
            <a:off x="7924692" y="3486809"/>
            <a:ext cx="457933" cy="773292"/>
          </a:xfrm>
          <a:prstGeom prst="rect">
            <a:avLst/>
          </a:prstGeom>
          <a:noFill/>
          <a:ln>
            <a:noFill/>
          </a:ln>
        </p:spPr>
      </p:pic>
      <p:sp>
        <p:nvSpPr>
          <p:cNvPr id="94" name="Google Shape;94;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2019/11/12</a:t>
            </a:r>
            <a:endParaRPr/>
          </a:p>
        </p:txBody>
      </p:sp>
      <p:sp>
        <p:nvSpPr>
          <p:cNvPr id="95" name="Google Shape;95;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a:t>
            </a:fld>
            <a:endParaRPr/>
          </a:p>
        </p:txBody>
      </p:sp>
      <p:sp>
        <p:nvSpPr>
          <p:cNvPr id="96" name="Google Shape;96;p1"/>
          <p:cNvSpPr txBox="1">
            <a:spLocks noGrp="1"/>
          </p:cNvSpPr>
          <p:nvPr>
            <p:ph type="ctrTitle"/>
          </p:nvPr>
        </p:nvSpPr>
        <p:spPr>
          <a:xfrm>
            <a:off x="688032" y="1688802"/>
            <a:ext cx="7772400" cy="1102519"/>
          </a:xfrm>
          <a:prstGeom prst="rect">
            <a:avLst/>
          </a:prstGeom>
          <a:noFill/>
          <a:ln>
            <a:noFill/>
          </a:ln>
        </p:spPr>
        <p:txBody>
          <a:bodyPr spcFirstLastPara="1" wrap="square" lIns="91425" tIns="45700" rIns="91425" bIns="45700" anchor="ctr" anchorCtr="0">
            <a:noAutofit/>
          </a:bodyPr>
          <a:lstStyle/>
          <a:p>
            <a:r>
              <a:rPr lang="zh-TW" altLang="en-US" sz="2400" dirty="0">
                <a:solidFill>
                  <a:schemeClr val="accent1">
                    <a:lumMod val="50000"/>
                  </a:schemeClr>
                </a:solidFill>
                <a:latin typeface="微軟正黑體" panose="020B0604030504040204" pitchFamily="34" charset="-120"/>
                <a:ea typeface="微軟正黑體" panose="020B0604030504040204" pitchFamily="34" charset="-120"/>
              </a:rPr>
              <a:t>主題二：</a:t>
            </a:r>
            <a:r>
              <a:rPr lang="zh-TW" altLang="en-US" sz="2400" dirty="0" smtClean="0">
                <a:latin typeface="微軟正黑體" panose="020B0604030504040204" pitchFamily="34" charset="-120"/>
                <a:ea typeface="微軟正黑體" panose="020B0604030504040204" pitchFamily="34" charset="-120"/>
              </a:rPr>
              <a:t>國民教育</a:t>
            </a:r>
            <a:r>
              <a:rPr lang="zh-TW" altLang="en-US" sz="2400" dirty="0">
                <a:latin typeface="微軟正黑體" panose="020B0604030504040204" pitchFamily="34" charset="-120"/>
                <a:ea typeface="微軟正黑體" panose="020B0604030504040204" pitchFamily="34" charset="-120"/>
              </a:rPr>
              <a:t>輔導體系整合規劃經驗分享與對話</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solidFill>
                  <a:srgbClr val="FF0000"/>
                </a:solidFill>
                <a:latin typeface="微軟正黑體" panose="020B0604030504040204" pitchFamily="34" charset="-120"/>
                <a:ea typeface="微軟正黑體" panose="020B0604030504040204" pitchFamily="34" charset="-120"/>
              </a:rPr>
              <a:t>國教輔導團與地方輔導群</a:t>
            </a:r>
            <a:r>
              <a:rPr lang="en-US" altLang="zh-TW" sz="2800" dirty="0">
                <a:solidFill>
                  <a:srgbClr val="FF0000"/>
                </a:solidFill>
                <a:latin typeface="微軟正黑體" panose="020B0604030504040204" pitchFamily="34" charset="-120"/>
                <a:ea typeface="微軟正黑體" panose="020B0604030504040204" pitchFamily="34" charset="-120"/>
              </a:rPr>
              <a:t/>
            </a:r>
            <a:br>
              <a:rPr lang="en-US" altLang="zh-TW" sz="2800" dirty="0">
                <a:solidFill>
                  <a:srgbClr val="FF0000"/>
                </a:solidFill>
                <a:latin typeface="微軟正黑體" panose="020B0604030504040204" pitchFamily="34" charset="-120"/>
                <a:ea typeface="微軟正黑體" panose="020B0604030504040204" pitchFamily="34" charset="-120"/>
              </a:rPr>
            </a:br>
            <a:r>
              <a:rPr lang="zh-TW" altLang="en-US" sz="2800" dirty="0">
                <a:solidFill>
                  <a:srgbClr val="FF0000"/>
                </a:solidFill>
                <a:latin typeface="微軟正黑體" panose="020B0604030504040204" pitchFamily="34" charset="-120"/>
                <a:ea typeface="微軟正黑體" panose="020B0604030504040204" pitchFamily="34" charset="-120"/>
              </a:rPr>
              <a:t>合作促進教師專業成長之案例分享</a:t>
            </a:r>
            <a:endParaRPr sz="3200" dirty="0">
              <a:solidFill>
                <a:srgbClr val="FF0000"/>
              </a:solidFill>
              <a:latin typeface="微軟正黑體" panose="020B0604030504040204" pitchFamily="34" charset="-120"/>
              <a:ea typeface="微軟正黑體" panose="020B0604030504040204" pitchFamily="34" charset="-120"/>
            </a:endParaRPr>
          </a:p>
        </p:txBody>
      </p:sp>
      <p:sp>
        <p:nvSpPr>
          <p:cNvPr id="97" name="Google Shape;97;p1"/>
          <p:cNvSpPr txBox="1">
            <a:spLocks noGrp="1"/>
          </p:cNvSpPr>
          <p:nvPr>
            <p:ph type="subTitle" idx="1"/>
          </p:nvPr>
        </p:nvSpPr>
        <p:spPr>
          <a:xfrm>
            <a:off x="1371600" y="3705212"/>
            <a:ext cx="6400800" cy="881629"/>
          </a:xfrm>
          <a:prstGeom prst="rect">
            <a:avLst/>
          </a:prstGeom>
          <a:noFill/>
          <a:ln>
            <a:noFill/>
          </a:ln>
        </p:spPr>
        <p:txBody>
          <a:bodyPr spcFirstLastPara="1" wrap="square" lIns="91425" tIns="45700" rIns="91425" bIns="45700" anchor="t" anchorCtr="0">
            <a:normAutofit fontScale="70000" lnSpcReduction="20000"/>
          </a:bodyPr>
          <a:lstStyle/>
          <a:p>
            <a:pPr marL="0" lvl="0" indent="0">
              <a:spcBef>
                <a:spcPts val="0"/>
              </a:spcBef>
            </a:pPr>
            <a:r>
              <a:rPr lang="zh-TW" altLang="zh-TW" dirty="0">
                <a:latin typeface="微軟正黑體" panose="020B0604030504040204" pitchFamily="34" charset="-120"/>
                <a:ea typeface="微軟正黑體" panose="020B0604030504040204" pitchFamily="34" charset="-120"/>
              </a:rPr>
              <a:t>宜蘭縣國教輔導團</a:t>
            </a:r>
            <a:endParaRPr lang="en-US" altLang="zh-TW" dirty="0">
              <a:latin typeface="微軟正黑體" panose="020B0604030504040204" pitchFamily="34" charset="-120"/>
              <a:ea typeface="微軟正黑體" panose="020B0604030504040204" pitchFamily="34" charset="-120"/>
            </a:endParaRPr>
          </a:p>
          <a:p>
            <a:pPr marL="0" lvl="0" indent="0">
              <a:spcBef>
                <a:spcPts val="0"/>
              </a:spcBef>
            </a:pPr>
            <a:endParaRPr lang="en-US" altLang="zh-TW" sz="2600" dirty="0">
              <a:latin typeface="微軟正黑體" panose="020B0604030504040204" pitchFamily="34" charset="-120"/>
              <a:ea typeface="微軟正黑體" panose="020B0604030504040204" pitchFamily="34" charset="-120"/>
            </a:endParaRPr>
          </a:p>
          <a:p>
            <a:pPr marL="0" lvl="0" indent="0">
              <a:spcBef>
                <a:spcPts val="0"/>
              </a:spcBef>
            </a:pPr>
            <a:r>
              <a:rPr lang="zh-TW" altLang="en-US" sz="2600" dirty="0">
                <a:latin typeface="微軟正黑體" panose="020B0604030504040204" pitchFamily="34" charset="-120"/>
                <a:ea typeface="微軟正黑體" panose="020B0604030504040204" pitchFamily="34" charset="-120"/>
              </a:rPr>
              <a:t>分享人：汪俊良 課程督學</a:t>
            </a:r>
            <a:endParaRPr sz="2600"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765053322"/>
              </p:ext>
            </p:extLst>
          </p:nvPr>
        </p:nvGraphicFramePr>
        <p:xfrm>
          <a:off x="457200" y="327637"/>
          <a:ext cx="8229600" cy="1159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1" name="Google Shape;271;g78dacde6ed_0_51"/>
          <p:cNvSpPr txBox="1">
            <a:spLocks noGrp="1"/>
          </p:cNvSpPr>
          <p:nvPr>
            <p:ph type="sldNum" idx="12"/>
          </p:nvPr>
        </p:nvSpPr>
        <p:spPr>
          <a:xfrm>
            <a:off x="6553200" y="4767263"/>
            <a:ext cx="2133600" cy="2738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10</a:t>
            </a:fld>
            <a:endParaRPr/>
          </a:p>
        </p:txBody>
      </p:sp>
      <p:graphicFrame>
        <p:nvGraphicFramePr>
          <p:cNvPr id="3" name="表格 2"/>
          <p:cNvGraphicFramePr>
            <a:graphicFrameLocks noGrp="1"/>
          </p:cNvGraphicFramePr>
          <p:nvPr>
            <p:extLst>
              <p:ext uri="{D42A27DB-BD31-4B8C-83A1-F6EECF244321}">
                <p14:modId xmlns:p14="http://schemas.microsoft.com/office/powerpoint/2010/main" val="71411422"/>
              </p:ext>
            </p:extLst>
          </p:nvPr>
        </p:nvGraphicFramePr>
        <p:xfrm>
          <a:off x="342078" y="1421606"/>
          <a:ext cx="8453265" cy="3215436"/>
        </p:xfrm>
        <a:graphic>
          <a:graphicData uri="http://schemas.openxmlformats.org/drawingml/2006/table">
            <a:tbl>
              <a:tblPr firstRow="1" firstCol="1" bandRow="1">
                <a:tableStyleId>{CA08A401-4BE4-43FC-9EB6-29785E3921FD}</a:tableStyleId>
              </a:tblPr>
              <a:tblGrid>
                <a:gridCol w="630614">
                  <a:extLst>
                    <a:ext uri="{9D8B030D-6E8A-4147-A177-3AD203B41FA5}">
                      <a16:colId xmlns:a16="http://schemas.microsoft.com/office/drawing/2014/main" xmlns="" val="20000"/>
                    </a:ext>
                  </a:extLst>
                </a:gridCol>
                <a:gridCol w="1349489">
                  <a:extLst>
                    <a:ext uri="{9D8B030D-6E8A-4147-A177-3AD203B41FA5}">
                      <a16:colId xmlns:a16="http://schemas.microsoft.com/office/drawing/2014/main" xmlns="" val="20001"/>
                    </a:ext>
                  </a:extLst>
                </a:gridCol>
                <a:gridCol w="1697232">
                  <a:extLst>
                    <a:ext uri="{9D8B030D-6E8A-4147-A177-3AD203B41FA5}">
                      <a16:colId xmlns:a16="http://schemas.microsoft.com/office/drawing/2014/main" xmlns="" val="20002"/>
                    </a:ext>
                  </a:extLst>
                </a:gridCol>
                <a:gridCol w="2752218">
                  <a:extLst>
                    <a:ext uri="{9D8B030D-6E8A-4147-A177-3AD203B41FA5}">
                      <a16:colId xmlns:a16="http://schemas.microsoft.com/office/drawing/2014/main" xmlns="" val="20003"/>
                    </a:ext>
                  </a:extLst>
                </a:gridCol>
                <a:gridCol w="2023712">
                  <a:extLst>
                    <a:ext uri="{9D8B030D-6E8A-4147-A177-3AD203B41FA5}">
                      <a16:colId xmlns:a16="http://schemas.microsoft.com/office/drawing/2014/main" xmlns="" val="20004"/>
                    </a:ext>
                  </a:extLst>
                </a:gridCol>
              </a:tblGrid>
              <a:tr h="190641">
                <a:tc gridSpan="5">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rPr>
                        <a:t>宜蘭縣</a:t>
                      </a:r>
                      <a:r>
                        <a:rPr lang="en-US" sz="1200" kern="0" dirty="0">
                          <a:effectLst/>
                          <a:latin typeface="微軟正黑體" panose="020B0604030504040204" pitchFamily="34" charset="-120"/>
                          <a:ea typeface="微軟正黑體" panose="020B0604030504040204" pitchFamily="34" charset="-120"/>
                        </a:rPr>
                        <a:t>108</a:t>
                      </a:r>
                      <a:r>
                        <a:rPr lang="zh-TW" sz="1200" kern="0" dirty="0">
                          <a:effectLst/>
                          <a:latin typeface="微軟正黑體" panose="020B0604030504040204" pitchFamily="34" charset="-120"/>
                          <a:ea typeface="微軟正黑體" panose="020B0604030504040204" pitchFamily="34" charset="-120"/>
                        </a:rPr>
                        <a:t>學年度教師專業發展實踐方案地方輔導群名單及到校服務表</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374029">
                <a:tc>
                  <a:txBody>
                    <a:bodyPr/>
                    <a:lstStyle/>
                    <a:p>
                      <a:pPr algn="ctr">
                        <a:spcAft>
                          <a:spcPts val="0"/>
                        </a:spcAft>
                      </a:pPr>
                      <a:r>
                        <a:rPr lang="zh-TW" sz="800" kern="0" dirty="0">
                          <a:effectLst/>
                          <a:latin typeface="微軟正黑體" panose="020B0604030504040204" pitchFamily="34" charset="-120"/>
                          <a:ea typeface="微軟正黑體" panose="020B0604030504040204" pitchFamily="34" charset="-120"/>
                        </a:rPr>
                        <a:t>輔導員姓名</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dirty="0">
                          <a:effectLst/>
                          <a:latin typeface="微軟正黑體" panose="020B0604030504040204" pitchFamily="34" charset="-120"/>
                          <a:ea typeface="微軟正黑體" panose="020B0604030504040204" pitchFamily="34" charset="-120"/>
                        </a:rPr>
                        <a:t>搭配領域</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rPr>
                        <a:t>巡迴服務鄉鎮安排</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rPr>
                        <a:t>教師專業成長社群服務學校</a:t>
                      </a:r>
                      <a:r>
                        <a:rPr lang="en-US" sz="1200" kern="0" dirty="0">
                          <a:effectLst/>
                          <a:latin typeface="微軟正黑體" panose="020B0604030504040204" pitchFamily="34" charset="-120"/>
                          <a:ea typeface="微軟正黑體" panose="020B0604030504040204" pitchFamily="34" charset="-120"/>
                        </a:rPr>
                        <a:t>2-3</a:t>
                      </a:r>
                      <a:r>
                        <a:rPr lang="zh-TW" sz="1200" kern="0" dirty="0">
                          <a:effectLst/>
                          <a:latin typeface="微軟正黑體" panose="020B0604030504040204" pitchFamily="34" charset="-120"/>
                          <a:ea typeface="微軟正黑體" panose="020B0604030504040204" pitchFamily="34" charset="-120"/>
                        </a:rPr>
                        <a:t>校</a:t>
                      </a:r>
                      <a:endParaRPr lang="zh-TW" sz="1200" kern="100" dirty="0">
                        <a:effectLst/>
                        <a:latin typeface="微軟正黑體" panose="020B0604030504040204" pitchFamily="34" charset="-120"/>
                        <a:ea typeface="微軟正黑體" panose="020B0604030504040204" pitchFamily="34" charset="-120"/>
                      </a:endParaRPr>
                    </a:p>
                    <a:p>
                      <a:pPr algn="ctr">
                        <a:spcAft>
                          <a:spcPts val="0"/>
                        </a:spcAft>
                      </a:pPr>
                      <a:r>
                        <a:rPr lang="en-US" sz="1200" kern="0" dirty="0">
                          <a:effectLst/>
                          <a:latin typeface="微軟正黑體" panose="020B0604030504040204" pitchFamily="34" charset="-120"/>
                          <a:ea typeface="微軟正黑體" panose="020B0604030504040204" pitchFamily="34" charset="-120"/>
                        </a:rPr>
                        <a:t>(</a:t>
                      </a:r>
                      <a:r>
                        <a:rPr lang="zh-TW" sz="1200" kern="0" dirty="0">
                          <a:effectLst/>
                          <a:latin typeface="微軟正黑體" panose="020B0604030504040204" pitchFamily="34" charset="-120"/>
                          <a:ea typeface="微軟正黑體" panose="020B0604030504040204" pitchFamily="34" charset="-120"/>
                        </a:rPr>
                        <a:t>專業社群、跨校社群</a:t>
                      </a:r>
                      <a:r>
                        <a:rPr lang="en-US" sz="1200" kern="0" dirty="0">
                          <a:effectLst/>
                          <a:latin typeface="微軟正黑體" panose="020B0604030504040204" pitchFamily="34" charset="-120"/>
                          <a:ea typeface="微軟正黑體" panose="020B0604030504040204" pitchFamily="34" charset="-120"/>
                        </a:rPr>
                        <a:t>)</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1200" kern="0" dirty="0">
                          <a:effectLst/>
                          <a:latin typeface="微軟正黑體" panose="020B0604030504040204" pitchFamily="34" charset="-120"/>
                          <a:ea typeface="微軟正黑體" panose="020B0604030504040204" pitchFamily="34" charset="-120"/>
                        </a:rPr>
                        <a:t>參與正常化訪視學校</a:t>
                      </a:r>
                      <a:r>
                        <a:rPr lang="en-US" sz="1200" kern="0" dirty="0">
                          <a:effectLst/>
                          <a:latin typeface="微軟正黑體" panose="020B0604030504040204" pitchFamily="34" charset="-120"/>
                          <a:ea typeface="微軟正黑體" panose="020B0604030504040204" pitchFamily="34" charset="-120"/>
                        </a:rPr>
                        <a:t>/</a:t>
                      </a:r>
                      <a:r>
                        <a:rPr lang="zh-TW" sz="1200" kern="0" dirty="0">
                          <a:effectLst/>
                          <a:latin typeface="微軟正黑體" panose="020B0604030504040204" pitchFamily="34" charset="-120"/>
                          <a:ea typeface="微軟正黑體" panose="020B0604030504040204" pitchFamily="34" charset="-120"/>
                        </a:rPr>
                        <a:t>領域</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1"/>
                  </a:ext>
                </a:extLst>
              </a:tr>
              <a:tr h="313081">
                <a:tc>
                  <a:txBody>
                    <a:bodyPr/>
                    <a:lstStyle/>
                    <a:p>
                      <a:pPr algn="ctr">
                        <a:spcAft>
                          <a:spcPts val="0"/>
                        </a:spcAft>
                      </a:pPr>
                      <a:r>
                        <a:rPr lang="zh-TW" sz="800" kern="0" dirty="0">
                          <a:effectLst/>
                          <a:latin typeface="微軟正黑體" panose="020B0604030504040204" pitchFamily="34" charset="-120"/>
                          <a:ea typeface="微軟正黑體" panose="020B0604030504040204" pitchFamily="34" charset="-120"/>
                        </a:rPr>
                        <a:t>林紀達</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社會</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dirty="0">
                          <a:effectLst/>
                          <a:latin typeface="微軟正黑體" panose="020B0604030504040204" pitchFamily="34" charset="-120"/>
                          <a:ea typeface="微軟正黑體" panose="020B0604030504040204" pitchFamily="34" charset="-120"/>
                        </a:rPr>
                        <a:t>10/30</a:t>
                      </a:r>
                      <a:r>
                        <a:rPr lang="zh-TW" sz="800" kern="0" dirty="0">
                          <a:effectLst/>
                          <a:latin typeface="微軟正黑體" panose="020B0604030504040204" pitchFamily="34" charset="-120"/>
                          <a:ea typeface="微軟正黑體" panose="020B0604030504040204" pitchFamily="34" charset="-120"/>
                        </a:rPr>
                        <a:t>、</a:t>
                      </a:r>
                      <a:r>
                        <a:rPr lang="en-US" sz="800" kern="0" dirty="0">
                          <a:effectLst/>
                          <a:latin typeface="微軟正黑體" panose="020B0604030504040204" pitchFamily="34" charset="-120"/>
                          <a:ea typeface="微軟正黑體" panose="020B0604030504040204" pitchFamily="34" charset="-120"/>
                        </a:rPr>
                        <a:t>11/13</a:t>
                      </a:r>
                      <a:r>
                        <a:rPr lang="zh-TW" sz="800" kern="0" dirty="0">
                          <a:effectLst/>
                          <a:latin typeface="微軟正黑體" panose="020B0604030504040204" pitchFamily="34" charset="-120"/>
                          <a:ea typeface="微軟正黑體" panose="020B0604030504040204" pitchFamily="34" charset="-120"/>
                        </a:rPr>
                        <a:t>、</a:t>
                      </a:r>
                      <a:r>
                        <a:rPr lang="en-US" sz="800" kern="0" dirty="0">
                          <a:effectLst/>
                          <a:latin typeface="微軟正黑體" panose="020B0604030504040204" pitchFamily="34" charset="-120"/>
                          <a:ea typeface="微軟正黑體" panose="020B0604030504040204" pitchFamily="34" charset="-120"/>
                        </a:rPr>
                        <a:t>12/11</a:t>
                      </a:r>
                      <a:r>
                        <a:rPr lang="zh-TW" sz="800" kern="0" dirty="0">
                          <a:effectLst/>
                          <a:latin typeface="微軟正黑體" panose="020B0604030504040204" pitchFamily="34" charset="-120"/>
                          <a:ea typeface="微軟正黑體" panose="020B0604030504040204" pitchFamily="34" charset="-120"/>
                        </a:rPr>
                        <a:t>、</a:t>
                      </a:r>
                      <a:r>
                        <a:rPr lang="en-US" sz="800" kern="0" dirty="0">
                          <a:effectLst/>
                          <a:latin typeface="微軟正黑體" panose="020B0604030504040204" pitchFamily="34" charset="-120"/>
                          <a:ea typeface="微軟正黑體" panose="020B0604030504040204" pitchFamily="34" charset="-120"/>
                        </a:rPr>
                        <a:t>12/18</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108/12/25</a:t>
                      </a:r>
                      <a:r>
                        <a:rPr lang="zh-TW" sz="800" kern="0" dirty="0">
                          <a:effectLst/>
                          <a:latin typeface="微軟正黑體" panose="020B0604030504040204" pitchFamily="34" charset="-120"/>
                          <a:ea typeface="微軟正黑體" panose="020B0604030504040204" pitchFamily="34" charset="-120"/>
                        </a:rPr>
                        <a:t>清溝</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資訊增能＆共好學習社群</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第二年</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a:effectLst/>
                          <a:latin typeface="微軟正黑體" panose="020B0604030504040204" pitchFamily="34" charset="-120"/>
                          <a:ea typeface="微軟正黑體" panose="020B0604030504040204" pitchFamily="34" charset="-120"/>
                        </a:rPr>
                        <a:t> </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2"/>
                  </a:ext>
                </a:extLst>
              </a:tr>
              <a:tr h="467537">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李采蓉</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社會</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a:effectLst/>
                          <a:latin typeface="微軟正黑體" panose="020B0604030504040204" pitchFamily="34" charset="-120"/>
                          <a:ea typeface="微軟正黑體" panose="020B0604030504040204" pitchFamily="34" charset="-120"/>
                        </a:rPr>
                        <a:t>10/30</a:t>
                      </a:r>
                      <a:r>
                        <a:rPr lang="zh-TW" sz="800" kern="0">
                          <a:effectLst/>
                          <a:latin typeface="微軟正黑體" panose="020B0604030504040204" pitchFamily="34" charset="-120"/>
                          <a:ea typeface="微軟正黑體" panose="020B0604030504040204" pitchFamily="34" charset="-120"/>
                        </a:rPr>
                        <a:t>、</a:t>
                      </a:r>
                      <a:r>
                        <a:rPr lang="en-US" sz="800" kern="0">
                          <a:effectLst/>
                          <a:latin typeface="微軟正黑體" panose="020B0604030504040204" pitchFamily="34" charset="-120"/>
                          <a:ea typeface="微軟正黑體" panose="020B0604030504040204" pitchFamily="34" charset="-120"/>
                        </a:rPr>
                        <a:t>11/13</a:t>
                      </a:r>
                      <a:r>
                        <a:rPr lang="zh-TW" sz="800" kern="0">
                          <a:effectLst/>
                          <a:latin typeface="微軟正黑體" panose="020B0604030504040204" pitchFamily="34" charset="-120"/>
                          <a:ea typeface="微軟正黑體" panose="020B0604030504040204" pitchFamily="34" charset="-120"/>
                        </a:rPr>
                        <a:t>、</a:t>
                      </a:r>
                      <a:r>
                        <a:rPr lang="en-US" sz="800" kern="0">
                          <a:effectLst/>
                          <a:latin typeface="微軟正黑體" panose="020B0604030504040204" pitchFamily="34" charset="-120"/>
                          <a:ea typeface="微軟正黑體" panose="020B0604030504040204" pitchFamily="34" charset="-120"/>
                        </a:rPr>
                        <a:t>12/11</a:t>
                      </a:r>
                      <a:r>
                        <a:rPr lang="zh-TW" sz="800" kern="0">
                          <a:effectLst/>
                          <a:latin typeface="微軟正黑體" panose="020B0604030504040204" pitchFamily="34" charset="-120"/>
                          <a:ea typeface="微軟正黑體" panose="020B0604030504040204" pitchFamily="34" charset="-120"/>
                        </a:rPr>
                        <a:t>、</a:t>
                      </a:r>
                      <a:r>
                        <a:rPr lang="en-US" sz="800" kern="0">
                          <a:effectLst/>
                          <a:latin typeface="微軟正黑體" panose="020B0604030504040204" pitchFamily="34" charset="-120"/>
                          <a:ea typeface="微軟正黑體" panose="020B0604030504040204" pitchFamily="34" charset="-120"/>
                        </a:rPr>
                        <a:t>12/18</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l">
                        <a:lnSpc>
                          <a:spcPct val="125000"/>
                        </a:lnSpc>
                        <a:spcAft>
                          <a:spcPts val="0"/>
                        </a:spcAft>
                      </a:pPr>
                      <a:r>
                        <a:rPr lang="en-US" altLang="zh-TW" sz="800" kern="0" dirty="0">
                          <a:effectLst/>
                          <a:latin typeface="微軟正黑體" panose="020B0604030504040204" pitchFamily="34" charset="-120"/>
                          <a:ea typeface="微軟正黑體" panose="020B0604030504040204" pitchFamily="34" charset="-120"/>
                        </a:rPr>
                        <a:t>108/</a:t>
                      </a:r>
                      <a:r>
                        <a:rPr lang="en-US" sz="800" kern="0" dirty="0">
                          <a:effectLst/>
                          <a:latin typeface="微軟正黑體" panose="020B0604030504040204" pitchFamily="34" charset="-120"/>
                          <a:ea typeface="微軟正黑體" panose="020B0604030504040204" pitchFamily="34" charset="-120"/>
                        </a:rPr>
                        <a:t>11/13</a:t>
                      </a:r>
                      <a:r>
                        <a:rPr lang="zh-TW" sz="800" kern="0" dirty="0">
                          <a:effectLst/>
                          <a:latin typeface="微軟正黑體" panose="020B0604030504040204" pitchFamily="34" charset="-120"/>
                          <a:ea typeface="微軟正黑體" panose="020B0604030504040204" pitchFamily="34" charset="-120"/>
                        </a:rPr>
                        <a:t>行動載具輔助學生自主學習與創作跨校社群、</a:t>
                      </a:r>
                      <a:endParaRPr lang="zh-TW" sz="800" kern="100" dirty="0">
                        <a:effectLst/>
                        <a:latin typeface="微軟正黑體" panose="020B0604030504040204" pitchFamily="34" charset="-120"/>
                        <a:ea typeface="微軟正黑體" panose="020B0604030504040204" pitchFamily="34" charset="-120"/>
                      </a:endParaRPr>
                    </a:p>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108/11/22</a:t>
                      </a:r>
                      <a:r>
                        <a:rPr lang="zh-TW" sz="800" kern="0" dirty="0">
                          <a:effectLst/>
                          <a:latin typeface="微軟正黑體" panose="020B0604030504040204" pitchFamily="34" charset="-120"/>
                          <a:ea typeface="微軟正黑體" panose="020B0604030504040204" pitchFamily="34" charset="-120"/>
                        </a:rPr>
                        <a:t>竹安</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備觀議課社群</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第二年</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altLang="zh-TW" sz="800" kern="0" dirty="0">
                          <a:effectLst/>
                          <a:latin typeface="微軟正黑體" panose="020B0604030504040204" pitchFamily="34" charset="-120"/>
                          <a:ea typeface="微軟正黑體" panose="020B0604030504040204" pitchFamily="34" charset="-120"/>
                        </a:rPr>
                        <a:t>(11/15)</a:t>
                      </a:r>
                      <a:r>
                        <a:rPr lang="zh-TW" altLang="en-US" sz="800" kern="0" dirty="0">
                          <a:effectLst/>
                          <a:latin typeface="微軟正黑體" panose="020B0604030504040204" pitchFamily="34" charset="-120"/>
                          <a:ea typeface="微軟正黑體" panose="020B0604030504040204" pitchFamily="34" charset="-120"/>
                        </a:rPr>
                        <a:t>成功國小</a:t>
                      </a:r>
                      <a:r>
                        <a:rPr lang="en-US" altLang="zh-TW" sz="800" kern="0" dirty="0">
                          <a:effectLst/>
                          <a:latin typeface="微軟正黑體" panose="020B0604030504040204" pitchFamily="34" charset="-120"/>
                          <a:ea typeface="微軟正黑體" panose="020B0604030504040204" pitchFamily="34" charset="-120"/>
                        </a:rPr>
                        <a:t>/</a:t>
                      </a:r>
                      <a:r>
                        <a:rPr lang="zh-TW" altLang="en-US" sz="800" kern="0" dirty="0">
                          <a:effectLst/>
                          <a:latin typeface="微軟正黑體" panose="020B0604030504040204" pitchFamily="34" charset="-120"/>
                          <a:ea typeface="微軟正黑體" panose="020B0604030504040204" pitchFamily="34" charset="-120"/>
                        </a:rPr>
                        <a:t>社會</a:t>
                      </a:r>
                      <a:endParaRPr lang="en-US" altLang="zh-TW" sz="800" kern="0" dirty="0">
                        <a:effectLst/>
                        <a:latin typeface="微軟正黑體" panose="020B0604030504040204" pitchFamily="34" charset="-120"/>
                        <a:ea typeface="微軟正黑體" panose="020B0604030504040204" pitchFamily="34" charset="-120"/>
                      </a:endParaRPr>
                    </a:p>
                    <a:p>
                      <a:pPr algn="ctr">
                        <a:spcAft>
                          <a:spcPts val="0"/>
                        </a:spcAft>
                      </a:pPr>
                      <a:r>
                        <a:rPr lang="en-US" altLang="zh-TW" sz="800" kern="0" dirty="0">
                          <a:effectLst/>
                          <a:latin typeface="微軟正黑體" panose="020B0604030504040204" pitchFamily="34" charset="-120"/>
                          <a:ea typeface="微軟正黑體" panose="020B0604030504040204" pitchFamily="34" charset="-120"/>
                        </a:rPr>
                        <a:t>(12/6)</a:t>
                      </a:r>
                      <a:r>
                        <a:rPr lang="zh-TW" altLang="en-US" sz="800" kern="0" dirty="0">
                          <a:effectLst/>
                          <a:latin typeface="微軟正黑體" panose="020B0604030504040204" pitchFamily="34" charset="-120"/>
                          <a:ea typeface="微軟正黑體" panose="020B0604030504040204" pitchFamily="34" charset="-120"/>
                        </a:rPr>
                        <a:t>冬山國小</a:t>
                      </a:r>
                      <a:r>
                        <a:rPr lang="en-US" altLang="zh-TW" sz="800" kern="0" dirty="0">
                          <a:effectLst/>
                          <a:latin typeface="微軟正黑體" panose="020B0604030504040204" pitchFamily="34" charset="-120"/>
                          <a:ea typeface="微軟正黑體" panose="020B0604030504040204" pitchFamily="34" charset="-120"/>
                        </a:rPr>
                        <a:t>/</a:t>
                      </a:r>
                      <a:r>
                        <a:rPr lang="zh-TW" altLang="en-US" sz="800" kern="0" dirty="0">
                          <a:effectLst/>
                          <a:latin typeface="微軟正黑體" panose="020B0604030504040204" pitchFamily="34" charset="-120"/>
                          <a:ea typeface="微軟正黑體" panose="020B0604030504040204" pitchFamily="34" charset="-120"/>
                        </a:rPr>
                        <a:t>社會</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3"/>
                  </a:ext>
                </a:extLst>
              </a:tr>
              <a:tr h="467537">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廖秋蓮</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國文</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dirty="0">
                          <a:effectLst/>
                          <a:latin typeface="微軟正黑體" panose="020B0604030504040204" pitchFamily="34" charset="-120"/>
                          <a:ea typeface="微軟正黑體" panose="020B0604030504040204" pitchFamily="34" charset="-120"/>
                        </a:rPr>
                        <a:t>10/16</a:t>
                      </a:r>
                      <a:r>
                        <a:rPr lang="zh-TW" sz="800" kern="0" dirty="0">
                          <a:effectLst/>
                          <a:latin typeface="微軟正黑體" panose="020B0604030504040204" pitchFamily="34" charset="-120"/>
                          <a:ea typeface="微軟正黑體" panose="020B0604030504040204" pitchFamily="34" charset="-120"/>
                        </a:rPr>
                        <a:t>、</a:t>
                      </a:r>
                      <a:r>
                        <a:rPr lang="en-US" sz="800" kern="0" dirty="0">
                          <a:effectLst/>
                          <a:latin typeface="微軟正黑體" panose="020B0604030504040204" pitchFamily="34" charset="-120"/>
                          <a:ea typeface="微軟正黑體" panose="020B0604030504040204" pitchFamily="34" charset="-120"/>
                        </a:rPr>
                        <a:t>10/30</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109/03/18</a:t>
                      </a:r>
                      <a:r>
                        <a:rPr lang="zh-TW" sz="800" kern="0" dirty="0">
                          <a:effectLst/>
                          <a:latin typeface="微軟正黑體" panose="020B0604030504040204" pitchFamily="34" charset="-120"/>
                          <a:ea typeface="微軟正黑體" panose="020B0604030504040204" pitchFamily="34" charset="-120"/>
                        </a:rPr>
                        <a:t>北成</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有效備觀議</a:t>
                      </a:r>
                      <a:r>
                        <a:rPr lang="en-US" sz="800" kern="0" dirty="0">
                          <a:effectLst/>
                          <a:latin typeface="微軟正黑體" panose="020B0604030504040204" pitchFamily="34" charset="-120"/>
                          <a:ea typeface="微軟正黑體" panose="020B0604030504040204" pitchFamily="34" charset="-120"/>
                        </a:rPr>
                        <a:t>Part3-</a:t>
                      </a:r>
                      <a:r>
                        <a:rPr lang="zh-TW" sz="800" kern="0" dirty="0">
                          <a:effectLst/>
                          <a:latin typeface="微軟正黑體" panose="020B0604030504040204" pitchFamily="34" charset="-120"/>
                          <a:ea typeface="微軟正黑體" panose="020B0604030504040204" pitchFamily="34" charset="-120"/>
                        </a:rPr>
                        <a:t>第二年、</a:t>
                      </a:r>
                      <a:endParaRPr lang="zh-TW" sz="800" kern="100" dirty="0">
                        <a:effectLst/>
                        <a:latin typeface="微軟正黑體" panose="020B0604030504040204" pitchFamily="34" charset="-120"/>
                        <a:ea typeface="微軟正黑體" panose="020B0604030504040204" pitchFamily="34" charset="-120"/>
                      </a:endParaRPr>
                    </a:p>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 (</a:t>
                      </a:r>
                      <a:r>
                        <a:rPr lang="zh-TW" sz="800" kern="0" dirty="0">
                          <a:effectLst/>
                          <a:latin typeface="微軟正黑體" panose="020B0604030504040204" pitchFamily="34" charset="-120"/>
                          <a:ea typeface="微軟正黑體" panose="020B0604030504040204" pitchFamily="34" charset="-120"/>
                        </a:rPr>
                        <a:t>改期未定</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彩社新視界</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備、觀、議課工作坊跨校社群</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dirty="0">
                          <a:effectLst/>
                          <a:latin typeface="微軟正黑體" panose="020B0604030504040204" pitchFamily="34" charset="-120"/>
                          <a:ea typeface="微軟正黑體" panose="020B0604030504040204" pitchFamily="34" charset="-120"/>
                        </a:rPr>
                        <a:t>(10/18)</a:t>
                      </a:r>
                      <a:r>
                        <a:rPr lang="zh-TW" sz="800" kern="0" dirty="0">
                          <a:effectLst/>
                          <a:latin typeface="微軟正黑體" panose="020B0604030504040204" pitchFamily="34" charset="-120"/>
                          <a:ea typeface="微軟正黑體" panose="020B0604030504040204" pitchFamily="34" charset="-120"/>
                        </a:rPr>
                        <a:t>壯圍國小</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國語文</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二忠</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4"/>
                  </a:ext>
                </a:extLst>
              </a:tr>
              <a:tr h="467537">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王慧君</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國文</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a:effectLst/>
                          <a:latin typeface="微軟正黑體" panose="020B0604030504040204" pitchFamily="34" charset="-120"/>
                          <a:ea typeface="微軟正黑體" panose="020B0604030504040204" pitchFamily="34" charset="-120"/>
                        </a:rPr>
                        <a:t>11/13</a:t>
                      </a:r>
                      <a:r>
                        <a:rPr lang="zh-TW" sz="800" kern="0">
                          <a:effectLst/>
                          <a:latin typeface="微軟正黑體" panose="020B0604030504040204" pitchFamily="34" charset="-120"/>
                          <a:ea typeface="微軟正黑體" panose="020B0604030504040204" pitchFamily="34" charset="-120"/>
                        </a:rPr>
                        <a:t>、</a:t>
                      </a:r>
                      <a:r>
                        <a:rPr lang="en-US" sz="800" kern="0">
                          <a:effectLst/>
                          <a:latin typeface="微軟正黑體" panose="020B0604030504040204" pitchFamily="34" charset="-120"/>
                          <a:ea typeface="微軟正黑體" panose="020B0604030504040204" pitchFamily="34" charset="-120"/>
                        </a:rPr>
                        <a:t>11/27</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108/12/27</a:t>
                      </a:r>
                      <a:r>
                        <a:rPr lang="zh-TW" sz="800" kern="0" dirty="0">
                          <a:effectLst/>
                          <a:latin typeface="微軟正黑體" panose="020B0604030504040204" pitchFamily="34" charset="-120"/>
                          <a:ea typeface="微軟正黑體" panose="020B0604030504040204" pitchFamily="34" charset="-120"/>
                        </a:rPr>
                        <a:t>北成</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眾師共“閱”跨校社群、</a:t>
                      </a:r>
                      <a:endParaRPr lang="zh-TW" sz="800" kern="100" dirty="0">
                        <a:effectLst/>
                        <a:latin typeface="微軟正黑體" panose="020B0604030504040204" pitchFamily="34" charset="-120"/>
                        <a:ea typeface="微軟正黑體" panose="020B0604030504040204" pitchFamily="34" charset="-120"/>
                      </a:endParaRPr>
                    </a:p>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改期未定</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竹安</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閱讀閱精彩</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第二年、</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altLang="zh-TW" sz="800" kern="100" dirty="0">
                          <a:effectLst/>
                          <a:latin typeface="微軟正黑體" panose="020B0604030504040204" pitchFamily="34" charset="-120"/>
                          <a:ea typeface="微軟正黑體" panose="020B0604030504040204" pitchFamily="34" charset="-120"/>
                          <a:cs typeface="Times New Roman"/>
                        </a:rPr>
                        <a:t>(11/15)</a:t>
                      </a:r>
                      <a:r>
                        <a:rPr lang="zh-TW" altLang="en-US" sz="800" kern="100" dirty="0">
                          <a:effectLst/>
                          <a:latin typeface="微軟正黑體" panose="020B0604030504040204" pitchFamily="34" charset="-120"/>
                          <a:ea typeface="微軟正黑體" panose="020B0604030504040204" pitchFamily="34" charset="-120"/>
                          <a:cs typeface="Times New Roman"/>
                        </a:rPr>
                        <a:t>成功國小</a:t>
                      </a:r>
                      <a:r>
                        <a:rPr lang="en-US" altLang="zh-TW" sz="800" kern="100" dirty="0">
                          <a:effectLst/>
                          <a:latin typeface="微軟正黑體" panose="020B0604030504040204" pitchFamily="34" charset="-120"/>
                          <a:ea typeface="微軟正黑體" panose="020B0604030504040204" pitchFamily="34" charset="-120"/>
                          <a:cs typeface="Times New Roman"/>
                        </a:rPr>
                        <a:t>/</a:t>
                      </a:r>
                      <a:r>
                        <a:rPr lang="zh-TW" altLang="en-US" sz="800" kern="100" dirty="0">
                          <a:effectLst/>
                          <a:latin typeface="微軟正黑體" panose="020B0604030504040204" pitchFamily="34" charset="-120"/>
                          <a:ea typeface="微軟正黑體" panose="020B0604030504040204" pitchFamily="34" charset="-120"/>
                          <a:cs typeface="Times New Roman"/>
                        </a:rPr>
                        <a:t>國語文</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5"/>
                  </a:ext>
                </a:extLst>
              </a:tr>
              <a:tr h="467537">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林慧芳</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國文</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a:effectLst/>
                          <a:latin typeface="微軟正黑體" panose="020B0604030504040204" pitchFamily="34" charset="-120"/>
                          <a:ea typeface="微軟正黑體" panose="020B0604030504040204" pitchFamily="34" charset="-120"/>
                        </a:rPr>
                        <a:t>12/11</a:t>
                      </a:r>
                      <a:r>
                        <a:rPr lang="zh-TW" sz="800" kern="0">
                          <a:effectLst/>
                          <a:latin typeface="微軟正黑體" panose="020B0604030504040204" pitchFamily="34" charset="-120"/>
                          <a:ea typeface="微軟正黑體" panose="020B0604030504040204" pitchFamily="34" charset="-120"/>
                        </a:rPr>
                        <a:t>、</a:t>
                      </a:r>
                      <a:r>
                        <a:rPr lang="en-US" sz="800" kern="0">
                          <a:effectLst/>
                          <a:latin typeface="微軟正黑體" panose="020B0604030504040204" pitchFamily="34" charset="-120"/>
                          <a:ea typeface="微軟正黑體" panose="020B0604030504040204" pitchFamily="34" charset="-120"/>
                        </a:rPr>
                        <a:t>12/18</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108/11/14</a:t>
                      </a:r>
                      <a:r>
                        <a:rPr lang="zh-TW" sz="800" kern="0" dirty="0">
                          <a:effectLst/>
                          <a:latin typeface="微軟正黑體" panose="020B0604030504040204" pitchFamily="34" charset="-120"/>
                          <a:ea typeface="微軟正黑體" panose="020B0604030504040204" pitchFamily="34" charset="-120"/>
                        </a:rPr>
                        <a:t>竹安</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字得其樂跨校社群、</a:t>
                      </a:r>
                      <a:endParaRPr lang="zh-TW" sz="800" kern="100" dirty="0">
                        <a:effectLst/>
                        <a:latin typeface="微軟正黑體" panose="020B0604030504040204" pitchFamily="34" charset="-120"/>
                        <a:ea typeface="微軟正黑體" panose="020B0604030504040204" pitchFamily="34" charset="-120"/>
                      </a:endParaRPr>
                    </a:p>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109/04/29</a:t>
                      </a:r>
                      <a:r>
                        <a:rPr lang="zh-TW" sz="800" kern="0" dirty="0">
                          <a:effectLst/>
                          <a:latin typeface="微軟正黑體" panose="020B0604030504040204" pitchFamily="34" charset="-120"/>
                          <a:ea typeface="微軟正黑體" panose="020B0604030504040204" pitchFamily="34" charset="-120"/>
                        </a:rPr>
                        <a:t>凱旋</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教室裡的春天</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就素要您</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第二年</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6"/>
                  </a:ext>
                </a:extLst>
              </a:tr>
              <a:tr h="467537">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邱怡雯</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zh-TW" sz="800" kern="0">
                          <a:effectLst/>
                          <a:latin typeface="微軟正黑體" panose="020B0604030504040204" pitchFamily="34" charset="-120"/>
                          <a:ea typeface="微軟正黑體" panose="020B0604030504040204" pitchFamily="34" charset="-120"/>
                        </a:rPr>
                        <a:t>國文</a:t>
                      </a:r>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endParaRPr lang="zh-TW" sz="800" kern="10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108/11/22</a:t>
                      </a:r>
                      <a:r>
                        <a:rPr lang="zh-TW" sz="800" kern="0" dirty="0">
                          <a:effectLst/>
                          <a:latin typeface="微軟正黑體" panose="020B0604030504040204" pitchFamily="34" charset="-120"/>
                          <a:ea typeface="微軟正黑體" panose="020B0604030504040204" pitchFamily="34" charset="-120"/>
                        </a:rPr>
                        <a:t>、</a:t>
                      </a:r>
                      <a:r>
                        <a:rPr lang="en-US" sz="800" kern="0" dirty="0">
                          <a:effectLst/>
                          <a:latin typeface="微軟正黑體" panose="020B0604030504040204" pitchFamily="34" charset="-120"/>
                          <a:ea typeface="微軟正黑體" panose="020B0604030504040204" pitchFamily="34" charset="-120"/>
                        </a:rPr>
                        <a:t>108/12/13</a:t>
                      </a:r>
                      <a:r>
                        <a:rPr lang="zh-TW" sz="800" kern="0" dirty="0">
                          <a:effectLst/>
                          <a:latin typeface="微軟正黑體" panose="020B0604030504040204" pitchFamily="34" charset="-120"/>
                          <a:ea typeface="微軟正黑體" panose="020B0604030504040204" pitchFamily="34" charset="-120"/>
                        </a:rPr>
                        <a:t>三民</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蠟筆教學精進學習跨校社群、</a:t>
                      </a:r>
                      <a:endParaRPr lang="zh-TW" sz="800" kern="100" dirty="0">
                        <a:effectLst/>
                        <a:latin typeface="微軟正黑體" panose="020B0604030504040204" pitchFamily="34" charset="-120"/>
                        <a:ea typeface="微軟正黑體" panose="020B0604030504040204" pitchFamily="34" charset="-120"/>
                      </a:endParaRPr>
                    </a:p>
                    <a:p>
                      <a:pPr algn="l">
                        <a:lnSpc>
                          <a:spcPct val="125000"/>
                        </a:lnSpc>
                        <a:spcAft>
                          <a:spcPts val="0"/>
                        </a:spcAft>
                      </a:pPr>
                      <a:r>
                        <a:rPr lang="en-US" sz="800" kern="0" dirty="0">
                          <a:effectLst/>
                          <a:latin typeface="微軟正黑體" panose="020B0604030504040204" pitchFamily="34" charset="-120"/>
                          <a:ea typeface="微軟正黑體" panose="020B0604030504040204" pitchFamily="34" charset="-120"/>
                        </a:rPr>
                        <a:t>108/11/06</a:t>
                      </a:r>
                      <a:r>
                        <a:rPr lang="zh-TW" sz="800" kern="0" dirty="0">
                          <a:effectLst/>
                          <a:latin typeface="微軟正黑體" panose="020B0604030504040204" pitchFamily="34" charset="-120"/>
                          <a:ea typeface="微軟正黑體" panose="020B0604030504040204" pitchFamily="34" charset="-120"/>
                        </a:rPr>
                        <a:t>蘇澳</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戶外教育課程</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第二年</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tc>
                  <a:txBody>
                    <a:bodyPr/>
                    <a:lstStyle/>
                    <a:p>
                      <a:pPr algn="ctr">
                        <a:spcAft>
                          <a:spcPts val="0"/>
                        </a:spcAft>
                      </a:pPr>
                      <a:r>
                        <a:rPr lang="en-US" sz="800" kern="0" dirty="0">
                          <a:effectLst/>
                          <a:latin typeface="微軟正黑體" panose="020B0604030504040204" pitchFamily="34" charset="-120"/>
                          <a:ea typeface="微軟正黑體" panose="020B0604030504040204" pitchFamily="34" charset="-120"/>
                        </a:rPr>
                        <a:t>(11/22)</a:t>
                      </a:r>
                      <a:r>
                        <a:rPr lang="zh-TW" sz="800" kern="0" dirty="0">
                          <a:effectLst/>
                          <a:latin typeface="微軟正黑體" panose="020B0604030504040204" pitchFamily="34" charset="-120"/>
                          <a:ea typeface="微軟正黑體" panose="020B0604030504040204" pitchFamily="34" charset="-120"/>
                        </a:rPr>
                        <a:t>育英國小</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國語文</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二忠</a:t>
                      </a:r>
                      <a:endParaRPr lang="zh-TW" sz="800" kern="100" dirty="0">
                        <a:effectLst/>
                        <a:latin typeface="微軟正黑體" panose="020B0604030504040204" pitchFamily="34" charset="-120"/>
                        <a:ea typeface="微軟正黑體" panose="020B0604030504040204" pitchFamily="34" charset="-120"/>
                      </a:endParaRPr>
                    </a:p>
                    <a:p>
                      <a:pPr algn="ctr">
                        <a:spcAft>
                          <a:spcPts val="0"/>
                        </a:spcAft>
                      </a:pPr>
                      <a:r>
                        <a:rPr lang="en-US" sz="800" kern="0" dirty="0">
                          <a:effectLst/>
                          <a:latin typeface="微軟正黑體" panose="020B0604030504040204" pitchFamily="34" charset="-120"/>
                          <a:ea typeface="微軟正黑體" panose="020B0604030504040204" pitchFamily="34" charset="-120"/>
                        </a:rPr>
                        <a:t>(12/06)</a:t>
                      </a:r>
                      <a:r>
                        <a:rPr lang="zh-TW" sz="800" kern="0" dirty="0">
                          <a:effectLst/>
                          <a:latin typeface="微軟正黑體" panose="020B0604030504040204" pitchFamily="34" charset="-120"/>
                          <a:ea typeface="微軟正黑體" panose="020B0604030504040204" pitchFamily="34" charset="-120"/>
                        </a:rPr>
                        <a:t>冬山國小</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國語文</a:t>
                      </a:r>
                      <a:r>
                        <a:rPr lang="en-US" sz="800" kern="0" dirty="0">
                          <a:effectLst/>
                          <a:latin typeface="微軟正黑體" panose="020B0604030504040204" pitchFamily="34" charset="-120"/>
                          <a:ea typeface="微軟正黑體" panose="020B0604030504040204" pitchFamily="34" charset="-120"/>
                        </a:rPr>
                        <a:t>/</a:t>
                      </a:r>
                      <a:r>
                        <a:rPr lang="zh-TW" sz="800" kern="0" dirty="0">
                          <a:effectLst/>
                          <a:latin typeface="微軟正黑體" panose="020B0604030504040204" pitchFamily="34" charset="-120"/>
                          <a:ea typeface="微軟正黑體" panose="020B0604030504040204" pitchFamily="34" charset="-120"/>
                        </a:rPr>
                        <a:t>一愛</a:t>
                      </a:r>
                      <a:endParaRPr lang="zh-TW" sz="800" kern="100" dirty="0">
                        <a:effectLst/>
                        <a:latin typeface="微軟正黑體" panose="020B0604030504040204" pitchFamily="34" charset="-120"/>
                        <a:ea typeface="微軟正黑體" panose="020B0604030504040204" pitchFamily="34" charset="-120"/>
                        <a:cs typeface="Times New Roman"/>
                      </a:endParaRPr>
                    </a:p>
                  </a:txBody>
                  <a:tcPr marL="8330" marR="8330" marT="0" marB="0" anchor="ctr"/>
                </a:tc>
                <a:extLst>
                  <a:ext uri="{0D108BD9-81ED-4DB2-BD59-A6C34878D82A}">
                    <a16:rowId xmlns:a16="http://schemas.microsoft.com/office/drawing/2014/main" xmlns=""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78dacde6ed_0_26"/>
          <p:cNvSpPr txBox="1">
            <a:spLocks noGrp="1"/>
          </p:cNvSpPr>
          <p:nvPr>
            <p:ph type="title"/>
          </p:nvPr>
        </p:nvSpPr>
        <p:spPr>
          <a:xfrm>
            <a:off x="457200" y="51626"/>
            <a:ext cx="8229600" cy="71275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4400"/>
              <a:buFont typeface="BiauKai"/>
              <a:buNone/>
            </a:pPr>
            <a:r>
              <a:rPr lang="zh-TW" altLang="en-US" sz="4000" dirty="0">
                <a:latin typeface="微軟正黑體" panose="020B0604030504040204" pitchFamily="34" charset="-120"/>
                <a:ea typeface="微軟正黑體" panose="020B0604030504040204" pitchFamily="34" charset="-120"/>
              </a:rPr>
              <a:t>共同執行鄉鎮巡迴服務</a:t>
            </a:r>
            <a:endParaRPr sz="4000" dirty="0">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2112764452"/>
              </p:ext>
            </p:extLst>
          </p:nvPr>
        </p:nvGraphicFramePr>
        <p:xfrm>
          <a:off x="457199" y="707232"/>
          <a:ext cx="8322469" cy="1623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8" name="Google Shape;218;g78dacde6ed_0_26"/>
          <p:cNvSpPr txBox="1">
            <a:spLocks noGrp="1"/>
          </p:cNvSpPr>
          <p:nvPr>
            <p:ph type="dt" idx="10"/>
          </p:nvPr>
        </p:nvSpPr>
        <p:spPr>
          <a:xfrm>
            <a:off x="457200" y="4767263"/>
            <a:ext cx="2133600" cy="273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2019/11/12</a:t>
            </a:r>
            <a:endParaRPr/>
          </a:p>
        </p:txBody>
      </p:sp>
      <p:sp>
        <p:nvSpPr>
          <p:cNvPr id="219" name="Google Shape;219;g78dacde6ed_0_26"/>
          <p:cNvSpPr txBox="1">
            <a:spLocks noGrp="1"/>
          </p:cNvSpPr>
          <p:nvPr>
            <p:ph type="sldNum" idx="12"/>
          </p:nvPr>
        </p:nvSpPr>
        <p:spPr>
          <a:xfrm>
            <a:off x="6553200" y="4767263"/>
            <a:ext cx="2133600" cy="273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11</a:t>
            </a:fld>
            <a:endParaRPr/>
          </a:p>
        </p:txBody>
      </p:sp>
      <p:pic>
        <p:nvPicPr>
          <p:cNvPr id="6" name="Google Shape;228;g78dacde6ed_0_72"/>
          <p:cNvPicPr preferRelativeResize="0"/>
          <p:nvPr/>
        </p:nvPicPr>
        <p:blipFill>
          <a:blip r:embed="rId8">
            <a:alphaModFix/>
          </a:blip>
          <a:stretch>
            <a:fillRect/>
          </a:stretch>
        </p:blipFill>
        <p:spPr>
          <a:xfrm>
            <a:off x="6069625" y="2383381"/>
            <a:ext cx="3004052" cy="1329843"/>
          </a:xfrm>
          <a:prstGeom prst="rect">
            <a:avLst/>
          </a:prstGeom>
          <a:noFill/>
          <a:ln>
            <a:noFill/>
          </a:ln>
        </p:spPr>
      </p:pic>
      <p:pic>
        <p:nvPicPr>
          <p:cNvPr id="7" name="Google Shape;229;g78dacde6ed_0_72"/>
          <p:cNvPicPr preferRelativeResize="0"/>
          <p:nvPr/>
        </p:nvPicPr>
        <p:blipFill>
          <a:blip r:embed="rId9">
            <a:alphaModFix/>
          </a:blip>
          <a:stretch>
            <a:fillRect/>
          </a:stretch>
        </p:blipFill>
        <p:spPr>
          <a:xfrm>
            <a:off x="3056709" y="3764214"/>
            <a:ext cx="3004052" cy="1329843"/>
          </a:xfrm>
          <a:prstGeom prst="rect">
            <a:avLst/>
          </a:prstGeom>
          <a:noFill/>
          <a:ln>
            <a:noFill/>
          </a:ln>
        </p:spPr>
      </p:pic>
      <p:pic>
        <p:nvPicPr>
          <p:cNvPr id="8" name="Google Shape;230;g78dacde6ed_0_72"/>
          <p:cNvPicPr preferRelativeResize="0"/>
          <p:nvPr/>
        </p:nvPicPr>
        <p:blipFill>
          <a:blip r:embed="rId10">
            <a:alphaModFix/>
          </a:blip>
          <a:stretch>
            <a:fillRect/>
          </a:stretch>
        </p:blipFill>
        <p:spPr>
          <a:xfrm>
            <a:off x="3056709" y="2383381"/>
            <a:ext cx="3004052" cy="1329843"/>
          </a:xfrm>
          <a:prstGeom prst="rect">
            <a:avLst/>
          </a:prstGeom>
          <a:noFill/>
          <a:ln>
            <a:noFill/>
          </a:ln>
        </p:spPr>
      </p:pic>
      <p:pic>
        <p:nvPicPr>
          <p:cNvPr id="9" name="Google Shape;231;g78dacde6ed_0_72"/>
          <p:cNvPicPr preferRelativeResize="0"/>
          <p:nvPr/>
        </p:nvPicPr>
        <p:blipFill>
          <a:blip r:embed="rId11">
            <a:alphaModFix/>
          </a:blip>
          <a:stretch>
            <a:fillRect/>
          </a:stretch>
        </p:blipFill>
        <p:spPr>
          <a:xfrm>
            <a:off x="50073" y="3764214"/>
            <a:ext cx="3004052" cy="1329843"/>
          </a:xfrm>
          <a:prstGeom prst="rect">
            <a:avLst/>
          </a:prstGeom>
          <a:noFill/>
          <a:ln>
            <a:noFill/>
          </a:ln>
        </p:spPr>
      </p:pic>
      <p:pic>
        <p:nvPicPr>
          <p:cNvPr id="10" name="Google Shape;232;g78dacde6ed_0_72"/>
          <p:cNvPicPr preferRelativeResize="0"/>
          <p:nvPr/>
        </p:nvPicPr>
        <p:blipFill>
          <a:blip r:embed="rId12">
            <a:alphaModFix/>
          </a:blip>
          <a:stretch>
            <a:fillRect/>
          </a:stretch>
        </p:blipFill>
        <p:spPr>
          <a:xfrm>
            <a:off x="46966" y="2383381"/>
            <a:ext cx="3004052" cy="1329843"/>
          </a:xfrm>
          <a:prstGeom prst="rect">
            <a:avLst/>
          </a:prstGeom>
          <a:noFill/>
          <a:ln>
            <a:noFill/>
          </a:ln>
        </p:spPr>
      </p:pic>
      <p:pic>
        <p:nvPicPr>
          <p:cNvPr id="11" name="Google Shape;233;g78dacde6ed_0_72"/>
          <p:cNvPicPr preferRelativeResize="0"/>
          <p:nvPr/>
        </p:nvPicPr>
        <p:blipFill>
          <a:blip r:embed="rId13">
            <a:alphaModFix/>
          </a:blip>
          <a:stretch>
            <a:fillRect/>
          </a:stretch>
        </p:blipFill>
        <p:spPr>
          <a:xfrm>
            <a:off x="6069625" y="3764214"/>
            <a:ext cx="3004052" cy="1329843"/>
          </a:xfrm>
          <a:prstGeom prst="rect">
            <a:avLst/>
          </a:prstGeom>
          <a:noFill/>
          <a:ln>
            <a:noFill/>
          </a:ln>
        </p:spPr>
      </p:pic>
    </p:spTree>
    <p:extLst>
      <p:ext uri="{BB962C8B-B14F-4D97-AF65-F5344CB8AC3E}">
        <p14:creationId xmlns:p14="http://schemas.microsoft.com/office/powerpoint/2010/main" val="229850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607510129"/>
              </p:ext>
            </p:extLst>
          </p:nvPr>
        </p:nvGraphicFramePr>
        <p:xfrm>
          <a:off x="457200" y="559165"/>
          <a:ext cx="8229600" cy="566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0" name="Google Shape;240;g6b1eeb56cd_0_42"/>
          <p:cNvSpPr txBox="1">
            <a:spLocks noGrp="1"/>
          </p:cNvSpPr>
          <p:nvPr>
            <p:ph type="dt" idx="10"/>
          </p:nvPr>
        </p:nvSpPr>
        <p:spPr>
          <a:xfrm>
            <a:off x="457200" y="4767263"/>
            <a:ext cx="2133600" cy="273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2019/11/12</a:t>
            </a:r>
            <a:endParaRPr/>
          </a:p>
        </p:txBody>
      </p:sp>
      <p:sp>
        <p:nvSpPr>
          <p:cNvPr id="241" name="Google Shape;241;g6b1eeb56cd_0_42"/>
          <p:cNvSpPr txBox="1">
            <a:spLocks noGrp="1"/>
          </p:cNvSpPr>
          <p:nvPr>
            <p:ph type="sldNum" idx="12"/>
          </p:nvPr>
        </p:nvSpPr>
        <p:spPr>
          <a:xfrm>
            <a:off x="6553200" y="4767263"/>
            <a:ext cx="2133600" cy="273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12</a:t>
            </a:fld>
            <a:endParaRPr/>
          </a:p>
        </p:txBody>
      </p:sp>
      <p:pic>
        <p:nvPicPr>
          <p:cNvPr id="242" name="Google Shape;242;g6b1eeb56cd_0_42"/>
          <p:cNvPicPr preferRelativeResize="0"/>
          <p:nvPr/>
        </p:nvPicPr>
        <p:blipFill>
          <a:blip r:embed="rId8">
            <a:alphaModFix/>
          </a:blip>
          <a:stretch>
            <a:fillRect/>
          </a:stretch>
        </p:blipFill>
        <p:spPr>
          <a:xfrm>
            <a:off x="3801799" y="1228340"/>
            <a:ext cx="4861750" cy="3326269"/>
          </a:xfrm>
          <a:prstGeom prst="rect">
            <a:avLst/>
          </a:prstGeom>
          <a:noFill/>
          <a:ln>
            <a:noFill/>
          </a:ln>
        </p:spPr>
      </p:pic>
      <p:graphicFrame>
        <p:nvGraphicFramePr>
          <p:cNvPr id="3" name="資料庫圖表 2"/>
          <p:cNvGraphicFramePr/>
          <p:nvPr>
            <p:extLst>
              <p:ext uri="{D42A27DB-BD31-4B8C-83A1-F6EECF244321}">
                <p14:modId xmlns:p14="http://schemas.microsoft.com/office/powerpoint/2010/main" val="3950566483"/>
              </p:ext>
            </p:extLst>
          </p:nvPr>
        </p:nvGraphicFramePr>
        <p:xfrm>
          <a:off x="622671" y="1164646"/>
          <a:ext cx="3000000" cy="34465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3250183847"/>
              </p:ext>
            </p:extLst>
          </p:nvPr>
        </p:nvGraphicFramePr>
        <p:xfrm>
          <a:off x="457201" y="302607"/>
          <a:ext cx="8216537" cy="1271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0" name="Google Shape;280;g7431b35f18_0_0"/>
          <p:cNvSpPr txBox="1">
            <a:spLocks noGrp="1"/>
          </p:cNvSpPr>
          <p:nvPr>
            <p:ph type="sldNum" idx="12"/>
          </p:nvPr>
        </p:nvSpPr>
        <p:spPr>
          <a:xfrm>
            <a:off x="6553200" y="4767263"/>
            <a:ext cx="2133600" cy="273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13</a:t>
            </a:fld>
            <a:endParaRPr/>
          </a:p>
        </p:txBody>
      </p:sp>
      <p:pic>
        <p:nvPicPr>
          <p:cNvPr id="281" name="Google Shape;281;g7431b35f18_0_0"/>
          <p:cNvPicPr preferRelativeResize="0"/>
          <p:nvPr/>
        </p:nvPicPr>
        <p:blipFill>
          <a:blip r:embed="rId8">
            <a:alphaModFix/>
          </a:blip>
          <a:stretch>
            <a:fillRect/>
          </a:stretch>
        </p:blipFill>
        <p:spPr>
          <a:xfrm>
            <a:off x="4466446" y="1526194"/>
            <a:ext cx="3789469" cy="3528000"/>
          </a:xfrm>
          <a:prstGeom prst="rect">
            <a:avLst/>
          </a:prstGeom>
          <a:noFill/>
          <a:ln>
            <a:noFill/>
          </a:ln>
        </p:spPr>
      </p:pic>
      <p:pic>
        <p:nvPicPr>
          <p:cNvPr id="282" name="Google Shape;282;g7431b35f18_0_0"/>
          <p:cNvPicPr preferRelativeResize="0"/>
          <p:nvPr/>
        </p:nvPicPr>
        <p:blipFill>
          <a:blip r:embed="rId9">
            <a:alphaModFix/>
          </a:blip>
          <a:stretch>
            <a:fillRect/>
          </a:stretch>
        </p:blipFill>
        <p:spPr>
          <a:xfrm>
            <a:off x="690736" y="1526194"/>
            <a:ext cx="3769130" cy="352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6b1eeb56cd_0_87"/>
          <p:cNvSpPr txBox="1">
            <a:spLocks noGrp="1"/>
          </p:cNvSpPr>
          <p:nvPr>
            <p:ph type="title"/>
          </p:nvPr>
        </p:nvSpPr>
        <p:spPr>
          <a:xfrm>
            <a:off x="450622" y="348046"/>
            <a:ext cx="8229600" cy="378823"/>
          </a:xfrm>
          <a:prstGeom prst="rect">
            <a:avLst/>
          </a:prstGeom>
          <a:noFill/>
          <a:ln>
            <a:noFill/>
          </a:ln>
        </p:spPr>
        <p:txBody>
          <a:bodyPr spcFirstLastPara="1" wrap="square" lIns="91425" tIns="45700" rIns="91425" bIns="45700" anchor="ctr" anchorCtr="0">
            <a:noAutofit/>
          </a:bodyPr>
          <a:lstStyle/>
          <a:p>
            <a:pPr lvl="0"/>
            <a:r>
              <a:rPr lang="zh-TW" altLang="en-US" sz="3200" dirty="0">
                <a:latin typeface="微軟正黑體" panose="020B0604030504040204" pitchFamily="34" charset="-120"/>
                <a:ea typeface="微軟正黑體" panose="020B0604030504040204" pitchFamily="34" charset="-120"/>
              </a:rPr>
              <a:t>協助各校教師專業成長社群運作</a:t>
            </a:r>
            <a:endParaRPr sz="3200" dirty="0">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268298083"/>
              </p:ext>
            </p:extLst>
          </p:nvPr>
        </p:nvGraphicFramePr>
        <p:xfrm>
          <a:off x="463779" y="871538"/>
          <a:ext cx="8229600" cy="1997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8" name="Google Shape;258;g6b1eeb56cd_0_87"/>
          <p:cNvSpPr txBox="1">
            <a:spLocks noGrp="1"/>
          </p:cNvSpPr>
          <p:nvPr>
            <p:ph type="dt" idx="10"/>
          </p:nvPr>
        </p:nvSpPr>
        <p:spPr>
          <a:xfrm>
            <a:off x="457200" y="4767263"/>
            <a:ext cx="2133600" cy="273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2019/11/12</a:t>
            </a:r>
            <a:endParaRPr/>
          </a:p>
        </p:txBody>
      </p:sp>
      <p:sp>
        <p:nvSpPr>
          <p:cNvPr id="259" name="Google Shape;259;g6b1eeb56cd_0_87"/>
          <p:cNvSpPr txBox="1">
            <a:spLocks noGrp="1"/>
          </p:cNvSpPr>
          <p:nvPr>
            <p:ph type="sldNum" idx="12"/>
          </p:nvPr>
        </p:nvSpPr>
        <p:spPr>
          <a:xfrm>
            <a:off x="6553200" y="4767263"/>
            <a:ext cx="2133600" cy="273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14</a:t>
            </a:fld>
            <a:endParaRPr/>
          </a:p>
        </p:txBody>
      </p:sp>
      <p:pic>
        <p:nvPicPr>
          <p:cNvPr id="260" name="Google Shape;260;g6b1eeb56cd_0_87"/>
          <p:cNvPicPr preferRelativeResize="0"/>
          <p:nvPr/>
        </p:nvPicPr>
        <p:blipFill>
          <a:blip r:embed="rId8">
            <a:alphaModFix/>
          </a:blip>
          <a:stretch>
            <a:fillRect/>
          </a:stretch>
        </p:blipFill>
        <p:spPr>
          <a:xfrm>
            <a:off x="96851" y="3133674"/>
            <a:ext cx="1929306" cy="1260000"/>
          </a:xfrm>
          <a:prstGeom prst="rect">
            <a:avLst/>
          </a:prstGeom>
          <a:noFill/>
          <a:ln>
            <a:noFill/>
          </a:ln>
        </p:spPr>
      </p:pic>
      <p:pic>
        <p:nvPicPr>
          <p:cNvPr id="261" name="Google Shape;261;g6b1eeb56cd_0_87"/>
          <p:cNvPicPr preferRelativeResize="0"/>
          <p:nvPr/>
        </p:nvPicPr>
        <p:blipFill>
          <a:blip r:embed="rId9">
            <a:alphaModFix/>
          </a:blip>
          <a:stretch>
            <a:fillRect/>
          </a:stretch>
        </p:blipFill>
        <p:spPr>
          <a:xfrm>
            <a:off x="2097028" y="3108986"/>
            <a:ext cx="1836870" cy="1260000"/>
          </a:xfrm>
          <a:prstGeom prst="rect">
            <a:avLst/>
          </a:prstGeom>
          <a:noFill/>
          <a:ln>
            <a:noFill/>
          </a:ln>
        </p:spPr>
      </p:pic>
      <p:pic>
        <p:nvPicPr>
          <p:cNvPr id="262" name="Google Shape;262;g6b1eeb56cd_0_87"/>
          <p:cNvPicPr preferRelativeResize="0"/>
          <p:nvPr/>
        </p:nvPicPr>
        <p:blipFill>
          <a:blip r:embed="rId10">
            <a:alphaModFix/>
          </a:blip>
          <a:stretch>
            <a:fillRect/>
          </a:stretch>
        </p:blipFill>
        <p:spPr>
          <a:xfrm>
            <a:off x="6090350" y="3108986"/>
            <a:ext cx="2892800" cy="1397721"/>
          </a:xfrm>
          <a:prstGeom prst="rect">
            <a:avLst/>
          </a:prstGeom>
          <a:noFill/>
          <a:ln>
            <a:noFill/>
          </a:ln>
        </p:spPr>
      </p:pic>
      <p:pic>
        <p:nvPicPr>
          <p:cNvPr id="263" name="Google Shape;263;g6b1eeb56cd_0_87"/>
          <p:cNvPicPr preferRelativeResize="0"/>
          <p:nvPr/>
        </p:nvPicPr>
        <p:blipFill>
          <a:blip r:embed="rId11">
            <a:alphaModFix/>
          </a:blip>
          <a:stretch>
            <a:fillRect/>
          </a:stretch>
        </p:blipFill>
        <p:spPr>
          <a:xfrm>
            <a:off x="3991828" y="3132774"/>
            <a:ext cx="2045898" cy="126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964102534"/>
              </p:ext>
            </p:extLst>
          </p:nvPr>
        </p:nvGraphicFramePr>
        <p:xfrm>
          <a:off x="457201" y="374970"/>
          <a:ext cx="8216537" cy="1323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9" name="Google Shape;279;g7431b35f18_0_0"/>
          <p:cNvSpPr txBox="1">
            <a:spLocks noGrp="1"/>
          </p:cNvSpPr>
          <p:nvPr>
            <p:ph type="dt" idx="10"/>
          </p:nvPr>
        </p:nvSpPr>
        <p:spPr>
          <a:xfrm>
            <a:off x="457200" y="4767263"/>
            <a:ext cx="2133600" cy="2738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2019/11/12</a:t>
            </a:r>
            <a:endParaRPr/>
          </a:p>
        </p:txBody>
      </p:sp>
      <p:sp>
        <p:nvSpPr>
          <p:cNvPr id="280" name="Google Shape;280;g7431b35f18_0_0"/>
          <p:cNvSpPr txBox="1">
            <a:spLocks noGrp="1"/>
          </p:cNvSpPr>
          <p:nvPr>
            <p:ph type="sldNum" idx="12"/>
          </p:nvPr>
        </p:nvSpPr>
        <p:spPr>
          <a:xfrm>
            <a:off x="6553200" y="4767263"/>
            <a:ext cx="2133600" cy="273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15</a:t>
            </a:fld>
            <a:endParaRPr/>
          </a:p>
        </p:txBody>
      </p:sp>
      <p:pic>
        <p:nvPicPr>
          <p:cNvPr id="3" name="圖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699" y="1768287"/>
            <a:ext cx="4140000" cy="2782849"/>
          </a:xfrm>
          <a:prstGeom prst="rect">
            <a:avLst/>
          </a:prstGeom>
        </p:spPr>
      </p:pic>
      <p:pic>
        <p:nvPicPr>
          <p:cNvPr id="4" name="圖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7623" y="1761714"/>
            <a:ext cx="4140000" cy="2720277"/>
          </a:xfrm>
          <a:prstGeom prst="rect">
            <a:avLst/>
          </a:prstGeom>
        </p:spPr>
      </p:pic>
    </p:spTree>
    <p:extLst>
      <p:ext uri="{BB962C8B-B14F-4D97-AF65-F5344CB8AC3E}">
        <p14:creationId xmlns:p14="http://schemas.microsoft.com/office/powerpoint/2010/main" val="314005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66"/>
          <p:cNvPicPr preferRelativeResize="0"/>
          <p:nvPr/>
        </p:nvPicPr>
        <p:blipFill>
          <a:blip r:embed="rId3">
            <a:alphaModFix/>
          </a:blip>
          <a:stretch>
            <a:fillRect/>
          </a:stretch>
        </p:blipFill>
        <p:spPr>
          <a:xfrm>
            <a:off x="1685928" y="614602"/>
            <a:ext cx="7433872" cy="3885964"/>
          </a:xfrm>
          <a:prstGeom prst="rect">
            <a:avLst/>
          </a:prstGeom>
          <a:noFill/>
          <a:ln>
            <a:noFill/>
          </a:ln>
        </p:spPr>
      </p:pic>
      <p:sp>
        <p:nvSpPr>
          <p:cNvPr id="2" name="矩形 1"/>
          <p:cNvSpPr/>
          <p:nvPr/>
        </p:nvSpPr>
        <p:spPr>
          <a:xfrm>
            <a:off x="388126" y="9164"/>
            <a:ext cx="8262492" cy="646331"/>
          </a:xfrm>
          <a:prstGeom prst="rect">
            <a:avLst/>
          </a:prstGeom>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宜蘭縣</a:t>
            </a:r>
            <a:r>
              <a:rPr lang="en-US" altLang="zh-TW" sz="1800" dirty="0">
                <a:latin typeface="微軟正黑體" panose="020B0604030504040204" pitchFamily="34" charset="-120"/>
                <a:ea typeface="微軟正黑體" panose="020B0604030504040204" pitchFamily="34" charset="-120"/>
              </a:rPr>
              <a:t>108</a:t>
            </a:r>
            <a:r>
              <a:rPr lang="zh-TW" altLang="en-US" sz="1800" dirty="0">
                <a:latin typeface="微軟正黑體" panose="020B0604030504040204" pitchFamily="34" charset="-120"/>
                <a:ea typeface="微軟正黑體" panose="020B0604030504040204" pitchFamily="34" charset="-120"/>
              </a:rPr>
              <a:t>學年度精進國民中小學</a:t>
            </a:r>
            <a:endParaRPr lang="en-US" altLang="zh-TW" sz="1800" dirty="0">
              <a:latin typeface="微軟正黑體" panose="020B0604030504040204" pitchFamily="34" charset="-120"/>
              <a:ea typeface="微軟正黑體" panose="020B0604030504040204" pitchFamily="34" charset="-120"/>
            </a:endParaRPr>
          </a:p>
          <a:p>
            <a:pPr algn="ctr"/>
            <a:r>
              <a:rPr lang="zh-TW" altLang="en-US" sz="1800" dirty="0">
                <a:latin typeface="微軟正黑體" panose="020B0604030504040204" pitchFamily="34" charset="-120"/>
                <a:ea typeface="微軟正黑體" panose="020B0604030504040204" pitchFamily="34" charset="-120"/>
              </a:rPr>
              <a:t>教師教學專業與課程品質整體推動計畫系統圖</a:t>
            </a:r>
            <a:endParaRPr lang="zh-TW" altLang="en-US" sz="1800" dirty="0"/>
          </a:p>
        </p:txBody>
      </p:sp>
      <p:graphicFrame>
        <p:nvGraphicFramePr>
          <p:cNvPr id="8" name="資料庫圖表 7">
            <a:extLst>
              <a:ext uri="{FF2B5EF4-FFF2-40B4-BE49-F238E27FC236}">
                <a16:creationId xmlns:a16="http://schemas.microsoft.com/office/drawing/2014/main" xmlns="" id="{FF446088-CF52-4EBC-81A2-B9B7222C5A8F}"/>
              </a:ext>
            </a:extLst>
          </p:cNvPr>
          <p:cNvGraphicFramePr/>
          <p:nvPr>
            <p:extLst>
              <p:ext uri="{D42A27DB-BD31-4B8C-83A1-F6EECF244321}">
                <p14:modId xmlns:p14="http://schemas.microsoft.com/office/powerpoint/2010/main" val="2167991385"/>
              </p:ext>
            </p:extLst>
          </p:nvPr>
        </p:nvGraphicFramePr>
        <p:xfrm>
          <a:off x="-579287" y="2586159"/>
          <a:ext cx="3439795" cy="38859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014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箭號: 向右 15">
            <a:extLst>
              <a:ext uri="{FF2B5EF4-FFF2-40B4-BE49-F238E27FC236}">
                <a16:creationId xmlns:a16="http://schemas.microsoft.com/office/drawing/2014/main" xmlns="" id="{552BC48F-02D1-4E66-8AC9-C955629CEDA4}"/>
              </a:ext>
            </a:extLst>
          </p:cNvPr>
          <p:cNvSpPr/>
          <p:nvPr/>
        </p:nvSpPr>
        <p:spPr>
          <a:xfrm rot="16200000">
            <a:off x="4373759" y="1119162"/>
            <a:ext cx="408387" cy="328612"/>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箭號: 向右 12">
            <a:extLst>
              <a:ext uri="{FF2B5EF4-FFF2-40B4-BE49-F238E27FC236}">
                <a16:creationId xmlns:a16="http://schemas.microsoft.com/office/drawing/2014/main" xmlns="" id="{D9AAA955-AA93-4238-AD9A-3FE6BAEB43EB}"/>
              </a:ext>
            </a:extLst>
          </p:cNvPr>
          <p:cNvSpPr/>
          <p:nvPr/>
        </p:nvSpPr>
        <p:spPr>
          <a:xfrm rot="13167445">
            <a:off x="2650914" y="3160347"/>
            <a:ext cx="547054" cy="3301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箭號: 向右 13">
            <a:extLst>
              <a:ext uri="{FF2B5EF4-FFF2-40B4-BE49-F238E27FC236}">
                <a16:creationId xmlns:a16="http://schemas.microsoft.com/office/drawing/2014/main" xmlns="" id="{4210C129-130C-4124-960B-80FF9FFE23A0}"/>
              </a:ext>
            </a:extLst>
          </p:cNvPr>
          <p:cNvSpPr/>
          <p:nvPr/>
        </p:nvSpPr>
        <p:spPr>
          <a:xfrm rot="18888407">
            <a:off x="5814382" y="3148435"/>
            <a:ext cx="523671" cy="3286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xmlns="" id="{764E3369-5167-4E53-B016-FA790B3A58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17</a:t>
            </a:fld>
            <a:endParaRPr lang="zh-TW" altLang="en-US"/>
          </a:p>
        </p:txBody>
      </p:sp>
      <p:sp>
        <p:nvSpPr>
          <p:cNvPr id="6" name="矩形: 圓角 5">
            <a:extLst>
              <a:ext uri="{FF2B5EF4-FFF2-40B4-BE49-F238E27FC236}">
                <a16:creationId xmlns:a16="http://schemas.microsoft.com/office/drawing/2014/main" xmlns="" id="{EC194CFE-84F6-451B-A117-5CBCEB2BF759}"/>
              </a:ext>
            </a:extLst>
          </p:cNvPr>
          <p:cNvSpPr/>
          <p:nvPr/>
        </p:nvSpPr>
        <p:spPr>
          <a:xfrm>
            <a:off x="171446" y="1145012"/>
            <a:ext cx="2974505" cy="1957387"/>
          </a:xfrm>
          <a:prstGeom prst="round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地方輔導群培能系統</a:t>
            </a:r>
            <a:endParaRPr lang="en-US" altLang="zh-TW" sz="2000" b="1"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r>
              <a:rPr lang="en-US" altLang="zh-TW" sz="1200" b="1" dirty="0" err="1">
                <a:solidFill>
                  <a:schemeClr val="bg1"/>
                </a:solidFill>
                <a:latin typeface="微軟正黑體" panose="020B0604030504040204" pitchFamily="34" charset="-120"/>
                <a:ea typeface="微軟正黑體" panose="020B0604030504040204" pitchFamily="34" charset="-120"/>
                <a:cs typeface="DFKai-SB"/>
                <a:sym typeface="DFKai-SB"/>
              </a:rPr>
              <a:t>教學輔導體系之</a:t>
            </a:r>
            <a:r>
              <a:rPr lang="zh-TW" altLang="en-US" sz="1200" b="1" dirty="0">
                <a:solidFill>
                  <a:schemeClr val="bg1"/>
                </a:solidFill>
                <a:latin typeface="微軟正黑體" panose="020B0604030504040204" pitchFamily="34" charset="-120"/>
                <a:ea typeface="微軟正黑體" panose="020B0604030504040204" pitchFamily="34" charset="-120"/>
                <a:cs typeface="DFKai-SB"/>
                <a:sym typeface="DFKai-SB"/>
              </a:rPr>
              <a:t>三階</a:t>
            </a:r>
            <a:r>
              <a:rPr lang="en-US" altLang="zh-TW" sz="1200" b="1" dirty="0" err="1">
                <a:solidFill>
                  <a:schemeClr val="bg1"/>
                </a:solidFill>
                <a:latin typeface="微軟正黑體" panose="020B0604030504040204" pitchFamily="34" charset="-120"/>
                <a:ea typeface="微軟正黑體" panose="020B0604030504040204" pitchFamily="34" charset="-120"/>
                <a:cs typeface="DFKai-SB"/>
                <a:sym typeface="DFKai-SB"/>
              </a:rPr>
              <a:t>專業回饋人</a:t>
            </a:r>
            <a:r>
              <a:rPr lang="zh-TW" altLang="en-US" sz="1200" b="1" dirty="0">
                <a:solidFill>
                  <a:schemeClr val="bg1"/>
                </a:solidFill>
                <a:latin typeface="微軟正黑體" panose="020B0604030504040204" pitchFamily="34" charset="-120"/>
                <a:ea typeface="微軟正黑體" panose="020B0604030504040204" pitchFamily="34" charset="-120"/>
                <a:cs typeface="DFKai-SB"/>
                <a:sym typeface="DFKai-SB"/>
              </a:rPr>
              <a:t>才認證培訓</a:t>
            </a:r>
            <a:endParaRPr lang="en-US" altLang="zh-TW" sz="1200" b="1" dirty="0">
              <a:solidFill>
                <a:schemeClr val="bg1"/>
              </a:solidFill>
              <a:latin typeface="微軟正黑體" panose="020B0604030504040204" pitchFamily="34" charset="-120"/>
              <a:ea typeface="微軟正黑體" panose="020B0604030504040204" pitchFamily="34" charset="-120"/>
              <a:cs typeface="DFKai-SB"/>
              <a:sym typeface="DFKai-SB"/>
            </a:endParaRPr>
          </a:p>
          <a:p>
            <a:pPr algn="ctr"/>
            <a:endParaRPr lang="zh-TW" altLang="en-US" sz="1200" b="1" dirty="0">
              <a:solidFill>
                <a:schemeClr val="bg1"/>
              </a:solidFill>
              <a:latin typeface="微軟正黑體" panose="020B0604030504040204" pitchFamily="34" charset="-120"/>
              <a:ea typeface="微軟正黑體" panose="020B0604030504040204" pitchFamily="34" charset="-120"/>
            </a:endParaRPr>
          </a:p>
          <a:p>
            <a:pPr algn="ctr"/>
            <a:r>
              <a:rPr lang="zh-TW" altLang="en-US" sz="1200" b="1" dirty="0">
                <a:solidFill>
                  <a:schemeClr val="bg1"/>
                </a:solidFill>
                <a:latin typeface="微軟正黑體" panose="020B0604030504040204" pitchFamily="34" charset="-120"/>
                <a:ea typeface="微軟正黑體" panose="020B0604030504040204" pitchFamily="34" charset="-120"/>
              </a:rPr>
              <a:t>教師專業學習社群召集人講師培訓</a:t>
            </a:r>
          </a:p>
          <a:p>
            <a:pPr algn="ctr"/>
            <a:endParaRPr lang="en-US" altLang="zh-TW" sz="1200" b="1" dirty="0">
              <a:latin typeface="微軟正黑體" panose="020B0604030504040204" pitchFamily="34" charset="-120"/>
              <a:ea typeface="微軟正黑體" panose="020B0604030504040204" pitchFamily="34" charset="-120"/>
            </a:endParaRPr>
          </a:p>
          <a:p>
            <a:pPr algn="ctr"/>
            <a:r>
              <a:rPr lang="en-US" altLang="zh-TW" sz="1200" b="1" dirty="0">
                <a:latin typeface="微軟正黑體" panose="020B0604030504040204" pitchFamily="34" charset="-120"/>
                <a:ea typeface="微軟正黑體" panose="020B0604030504040204" pitchFamily="34" charset="-120"/>
              </a:rPr>
              <a:t>TDO</a:t>
            </a:r>
            <a:r>
              <a:rPr lang="zh-TW" altLang="en-US" sz="1200" b="1" dirty="0">
                <a:latin typeface="微軟正黑體" panose="020B0604030504040204" pitchFamily="34" charset="-120"/>
                <a:ea typeface="微軟正黑體" panose="020B0604030504040204" pitchFamily="34" charset="-120"/>
              </a:rPr>
              <a:t>授課教師主導的教學觀察增能</a:t>
            </a:r>
            <a:endParaRPr lang="en-US" altLang="zh-TW" sz="1200" b="1" dirty="0">
              <a:latin typeface="微軟正黑體" panose="020B0604030504040204" pitchFamily="34" charset="-120"/>
              <a:ea typeface="微軟正黑體" panose="020B0604030504040204" pitchFamily="34" charset="-120"/>
            </a:endParaRPr>
          </a:p>
        </p:txBody>
      </p:sp>
      <p:sp>
        <p:nvSpPr>
          <p:cNvPr id="7" name="矩形: 圓角 6">
            <a:extLst>
              <a:ext uri="{FF2B5EF4-FFF2-40B4-BE49-F238E27FC236}">
                <a16:creationId xmlns:a16="http://schemas.microsoft.com/office/drawing/2014/main" xmlns="" id="{001C7CEB-435A-418E-89DD-DC114C88A914}"/>
              </a:ext>
            </a:extLst>
          </p:cNvPr>
          <p:cNvSpPr/>
          <p:nvPr/>
        </p:nvSpPr>
        <p:spPr>
          <a:xfrm>
            <a:off x="6011132" y="1145011"/>
            <a:ext cx="2999527" cy="1957387"/>
          </a:xfrm>
          <a:prstGeom prst="round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國教輔導團培能系統</a:t>
            </a:r>
            <a:endParaRPr lang="en-US" altLang="zh-TW" sz="2000" b="1" dirty="0">
              <a:latin typeface="微軟正黑體" panose="020B0604030504040204" pitchFamily="34" charset="-120"/>
              <a:ea typeface="微軟正黑體" panose="020B0604030504040204" pitchFamily="34" charset="-120"/>
            </a:endParaRPr>
          </a:p>
          <a:p>
            <a:pPr algn="ctr"/>
            <a:endParaRPr lang="en-US" altLang="zh-TW" b="1" dirty="0">
              <a:latin typeface="微軟正黑體" panose="020B0604030504040204" pitchFamily="34" charset="-120"/>
              <a:ea typeface="微軟正黑體" panose="020B0604030504040204" pitchFamily="34" charset="-120"/>
            </a:endParaRPr>
          </a:p>
          <a:p>
            <a:pPr algn="ctr"/>
            <a:r>
              <a:rPr lang="zh-TW" altLang="en-US" sz="1200" b="1" dirty="0">
                <a:solidFill>
                  <a:schemeClr val="bg1"/>
                </a:solidFill>
                <a:latin typeface="微軟正黑體" panose="020B0604030504040204" pitchFamily="34" charset="-120"/>
                <a:ea typeface="微軟正黑體" panose="020B0604030504040204" pitchFamily="34" charset="-120"/>
                <a:cs typeface="DFKai-SB"/>
                <a:sym typeface="DFKai-SB"/>
              </a:rPr>
              <a:t>國教</a:t>
            </a:r>
            <a:r>
              <a:rPr lang="en-US" altLang="zh-TW" sz="1200" b="1" dirty="0" err="1">
                <a:solidFill>
                  <a:schemeClr val="bg1"/>
                </a:solidFill>
                <a:latin typeface="微軟正黑體" panose="020B0604030504040204" pitchFamily="34" charset="-120"/>
                <a:ea typeface="微軟正黑體" panose="020B0604030504040204" pitchFamily="34" charset="-120"/>
                <a:cs typeface="DFKai-SB"/>
                <a:sym typeface="DFKai-SB"/>
              </a:rPr>
              <a:t>輔導</a:t>
            </a:r>
            <a:r>
              <a:rPr lang="zh-TW" altLang="en-US" sz="1200" b="1" dirty="0">
                <a:solidFill>
                  <a:schemeClr val="bg1"/>
                </a:solidFill>
                <a:latin typeface="微軟正黑體" panose="020B0604030504040204" pitchFamily="34" charset="-120"/>
                <a:ea typeface="微軟正黑體" panose="020B0604030504040204" pitchFamily="34" charset="-120"/>
                <a:cs typeface="DFKai-SB"/>
                <a:sym typeface="DFKai-SB"/>
              </a:rPr>
              <a:t>員、領導人三階認證訓練</a:t>
            </a:r>
            <a:endParaRPr lang="en-US" altLang="zh-TW" sz="1200" b="1" dirty="0">
              <a:solidFill>
                <a:schemeClr val="bg1"/>
              </a:solidFill>
              <a:latin typeface="微軟正黑體" panose="020B0604030504040204" pitchFamily="34" charset="-120"/>
              <a:ea typeface="微軟正黑體" panose="020B0604030504040204" pitchFamily="34" charset="-120"/>
              <a:cs typeface="DFKai-SB"/>
              <a:sym typeface="DFKai-SB"/>
            </a:endParaRPr>
          </a:p>
          <a:p>
            <a:pPr algn="ctr"/>
            <a:endParaRPr lang="zh-TW" altLang="en-US" sz="1200" b="1" dirty="0">
              <a:solidFill>
                <a:schemeClr val="bg1"/>
              </a:solidFill>
              <a:latin typeface="微軟正黑體" panose="020B0604030504040204" pitchFamily="34" charset="-120"/>
              <a:ea typeface="微軟正黑體" panose="020B0604030504040204" pitchFamily="34" charset="-120"/>
            </a:endParaRPr>
          </a:p>
          <a:p>
            <a:pPr algn="ctr"/>
            <a:r>
              <a:rPr lang="zh-TW" altLang="en-US" sz="1200" b="1" dirty="0">
                <a:solidFill>
                  <a:schemeClr val="bg1"/>
                </a:solidFill>
                <a:latin typeface="微軟正黑體" panose="020B0604030504040204" pitchFamily="34" charset="-120"/>
                <a:ea typeface="微軟正黑體" panose="020B0604030504040204" pitchFamily="34" charset="-120"/>
              </a:rPr>
              <a:t>領域專業增能研習</a:t>
            </a:r>
            <a:endParaRPr lang="en-US" altLang="zh-TW" sz="1200" b="1" dirty="0">
              <a:solidFill>
                <a:schemeClr val="bg1"/>
              </a:solidFill>
              <a:latin typeface="微軟正黑體" panose="020B0604030504040204" pitchFamily="34" charset="-120"/>
              <a:ea typeface="微軟正黑體" panose="020B0604030504040204" pitchFamily="34" charset="-120"/>
            </a:endParaRPr>
          </a:p>
          <a:p>
            <a:pPr algn="ctr"/>
            <a:endParaRPr lang="en-US" altLang="zh-TW" sz="1200" b="1" dirty="0">
              <a:latin typeface="微軟正黑體" panose="020B0604030504040204" pitchFamily="34" charset="-120"/>
              <a:ea typeface="微軟正黑體" panose="020B0604030504040204" pitchFamily="34" charset="-120"/>
            </a:endParaRPr>
          </a:p>
          <a:p>
            <a:pPr algn="ctr"/>
            <a:r>
              <a:rPr lang="zh-TW" altLang="en-US" sz="1200" b="1" dirty="0">
                <a:latin typeface="微軟正黑體" panose="020B0604030504040204" pitchFamily="34" charset="-120"/>
                <a:ea typeface="微軟正黑體" panose="020B0604030504040204" pitchFamily="34" charset="-120"/>
              </a:rPr>
              <a:t>課綱理解、推廣與實踐</a:t>
            </a:r>
            <a:endParaRPr lang="en-US" altLang="zh-TW" sz="1200" b="1" dirty="0">
              <a:latin typeface="微軟正黑體" panose="020B0604030504040204" pitchFamily="34" charset="-120"/>
              <a:ea typeface="微軟正黑體" panose="020B0604030504040204" pitchFamily="34" charset="-120"/>
            </a:endParaRPr>
          </a:p>
        </p:txBody>
      </p:sp>
      <p:sp>
        <p:nvSpPr>
          <p:cNvPr id="9" name="矩形: 圓角 8">
            <a:extLst>
              <a:ext uri="{FF2B5EF4-FFF2-40B4-BE49-F238E27FC236}">
                <a16:creationId xmlns:a16="http://schemas.microsoft.com/office/drawing/2014/main" xmlns="" id="{67F255AB-2533-4294-ABA1-383A7CB77C15}"/>
              </a:ext>
            </a:extLst>
          </p:cNvPr>
          <p:cNvSpPr/>
          <p:nvPr/>
        </p:nvSpPr>
        <p:spPr>
          <a:xfrm>
            <a:off x="2809874" y="3455221"/>
            <a:ext cx="3514725" cy="154540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縣市政府輔導系統共同強化</a:t>
            </a:r>
            <a:endParaRPr lang="en-US" altLang="zh-TW" sz="2000"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r>
              <a:rPr lang="zh-TW" altLang="zh-TW" dirty="0">
                <a:latin typeface="微軟正黑體" panose="020B0604030504040204" pitchFamily="34" charset="-120"/>
                <a:ea typeface="微軟正黑體" panose="020B0604030504040204" pitchFamily="34" charset="-120"/>
              </a:rPr>
              <a:t>團隊引導</a:t>
            </a:r>
            <a:endParaRPr lang="en-US" altLang="zh-TW" dirty="0">
              <a:latin typeface="微軟正黑體" panose="020B0604030504040204" pitchFamily="34" charset="-120"/>
              <a:ea typeface="微軟正黑體" panose="020B0604030504040204" pitchFamily="34" charset="-120"/>
            </a:endParaRPr>
          </a:p>
          <a:p>
            <a:pPr algn="ctr"/>
            <a:r>
              <a:rPr lang="zh-TW" altLang="zh-TW" dirty="0">
                <a:latin typeface="微軟正黑體" panose="020B0604030504040204" pitchFamily="34" charset="-120"/>
                <a:ea typeface="微軟正黑體" panose="020B0604030504040204" pitchFamily="34" charset="-120"/>
              </a:rPr>
              <a:t>系統思考</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素養導向教學設計與評量規劃</a:t>
            </a:r>
            <a:endParaRPr lang="en-US" altLang="zh-TW" dirty="0">
              <a:latin typeface="微軟正黑體" panose="020B0604030504040204" pitchFamily="34" charset="-120"/>
              <a:ea typeface="微軟正黑體" panose="020B0604030504040204" pitchFamily="34" charset="-120"/>
            </a:endParaRPr>
          </a:p>
          <a:p>
            <a:pPr algn="ctr"/>
            <a:r>
              <a:rPr lang="zh-TW" altLang="zh-TW" dirty="0">
                <a:latin typeface="微軟正黑體" panose="020B0604030504040204" pitchFamily="34" charset="-120"/>
                <a:ea typeface="微軟正黑體" panose="020B0604030504040204" pitchFamily="34" charset="-120"/>
              </a:rPr>
              <a:t>跨領域課程設計</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矩形: 圓角 9">
            <a:extLst>
              <a:ext uri="{FF2B5EF4-FFF2-40B4-BE49-F238E27FC236}">
                <a16:creationId xmlns:a16="http://schemas.microsoft.com/office/drawing/2014/main" xmlns="" id="{A4746FB8-0899-459B-A2D7-60B1EC5A4F4F}"/>
              </a:ext>
            </a:extLst>
          </p:cNvPr>
          <p:cNvSpPr/>
          <p:nvPr/>
        </p:nvSpPr>
        <p:spPr>
          <a:xfrm>
            <a:off x="3307555" y="1476399"/>
            <a:ext cx="2557463" cy="807458"/>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002060"/>
                </a:solidFill>
                <a:latin typeface="微軟正黑體" panose="020B0604030504040204" pitchFamily="34" charset="-120"/>
                <a:ea typeface="微軟正黑體" panose="020B0604030504040204" pitchFamily="34" charset="-120"/>
              </a:rPr>
              <a:t>全面促進教師的</a:t>
            </a:r>
            <a:endParaRPr lang="en-US" altLang="zh-TW" b="1" dirty="0">
              <a:solidFill>
                <a:srgbClr val="002060"/>
              </a:solidFill>
              <a:latin typeface="微軟正黑體" panose="020B0604030504040204" pitchFamily="34" charset="-120"/>
              <a:ea typeface="微軟正黑體" panose="020B0604030504040204" pitchFamily="34" charset="-120"/>
            </a:endParaRPr>
          </a:p>
          <a:p>
            <a:pPr algn="ctr"/>
            <a:endParaRPr lang="en-US" altLang="zh-TW" b="1" dirty="0">
              <a:solidFill>
                <a:srgbClr val="002060"/>
              </a:solidFill>
              <a:latin typeface="微軟正黑體" panose="020B0604030504040204" pitchFamily="34" charset="-120"/>
              <a:ea typeface="微軟正黑體" panose="020B0604030504040204" pitchFamily="34" charset="-120"/>
            </a:endParaRPr>
          </a:p>
          <a:p>
            <a:pPr algn="ctr"/>
            <a:r>
              <a:rPr lang="zh-TW" altLang="en-US" sz="1600" b="1" dirty="0">
                <a:solidFill>
                  <a:srgbClr val="002060"/>
                </a:solidFill>
                <a:latin typeface="微軟正黑體" panose="020B0604030504040204" pitchFamily="34" charset="-120"/>
                <a:ea typeface="微軟正黑體" panose="020B0604030504040204" pitchFamily="34" charset="-120"/>
              </a:rPr>
              <a:t>領導力、課程力、教學力</a:t>
            </a:r>
            <a:endParaRPr lang="en-US" altLang="zh-TW" sz="1600" b="1" dirty="0">
              <a:solidFill>
                <a:srgbClr val="002060"/>
              </a:solidFill>
              <a:latin typeface="微軟正黑體" panose="020B0604030504040204" pitchFamily="34" charset="-120"/>
              <a:ea typeface="微軟正黑體" panose="020B0604030504040204" pitchFamily="34" charset="-120"/>
            </a:endParaRPr>
          </a:p>
        </p:txBody>
      </p:sp>
      <p:sp>
        <p:nvSpPr>
          <p:cNvPr id="15" name="矩形: 圓角 14">
            <a:extLst>
              <a:ext uri="{FF2B5EF4-FFF2-40B4-BE49-F238E27FC236}">
                <a16:creationId xmlns:a16="http://schemas.microsoft.com/office/drawing/2014/main" xmlns="" id="{071E8E1F-C883-4875-A132-9309481F4357}"/>
              </a:ext>
            </a:extLst>
          </p:cNvPr>
          <p:cNvSpPr/>
          <p:nvPr/>
        </p:nvSpPr>
        <p:spPr>
          <a:xfrm>
            <a:off x="3717718" y="485338"/>
            <a:ext cx="1693072" cy="58109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rgbClr val="FFFF00"/>
                </a:solidFill>
                <a:latin typeface="微軟正黑體" panose="020B0604030504040204" pitchFamily="34" charset="-120"/>
                <a:ea typeface="微軟正黑體" panose="020B0604030504040204" pitchFamily="34" charset="-120"/>
              </a:rPr>
              <a:t>提升學生的</a:t>
            </a:r>
            <a:endParaRPr lang="en-US" altLang="zh-TW" sz="1800" b="1" dirty="0">
              <a:solidFill>
                <a:srgbClr val="FFFF00"/>
              </a:solidFill>
              <a:latin typeface="微軟正黑體" panose="020B0604030504040204" pitchFamily="34" charset="-120"/>
              <a:ea typeface="微軟正黑體" panose="020B0604030504040204" pitchFamily="34" charset="-120"/>
            </a:endParaRPr>
          </a:p>
          <a:p>
            <a:pPr algn="ctr"/>
            <a:r>
              <a:rPr lang="zh-TW" altLang="en-US" sz="1800" b="1" dirty="0">
                <a:solidFill>
                  <a:srgbClr val="FFFF00"/>
                </a:solidFill>
                <a:latin typeface="微軟正黑體" panose="020B0604030504040204" pitchFamily="34" charset="-120"/>
                <a:ea typeface="微軟正黑體" panose="020B0604030504040204" pitchFamily="34" charset="-120"/>
              </a:rPr>
              <a:t>學習力</a:t>
            </a:r>
            <a:endParaRPr lang="en-US" altLang="zh-TW" sz="1800" b="1" dirty="0">
              <a:solidFill>
                <a:srgbClr val="FFFF00"/>
              </a:solidFill>
              <a:latin typeface="微軟正黑體" panose="020B0604030504040204" pitchFamily="34" charset="-120"/>
              <a:ea typeface="微軟正黑體" panose="020B0604030504040204" pitchFamily="34" charset="-120"/>
            </a:endParaRPr>
          </a:p>
        </p:txBody>
      </p:sp>
      <p:sp>
        <p:nvSpPr>
          <p:cNvPr id="3" name="箭號: 左-右-上三向 2">
            <a:extLst>
              <a:ext uri="{FF2B5EF4-FFF2-40B4-BE49-F238E27FC236}">
                <a16:creationId xmlns:a16="http://schemas.microsoft.com/office/drawing/2014/main" xmlns="" id="{E5F654C1-DE56-47B3-AAE4-4D2ADC35EE0F}"/>
              </a:ext>
            </a:extLst>
          </p:cNvPr>
          <p:cNvSpPr/>
          <p:nvPr/>
        </p:nvSpPr>
        <p:spPr>
          <a:xfrm>
            <a:off x="3141775" y="2304480"/>
            <a:ext cx="2856275" cy="810022"/>
          </a:xfrm>
          <a:prstGeom prst="leftRightUpArrow">
            <a:avLst>
              <a:gd name="adj1" fmla="val 33819"/>
              <a:gd name="adj2" fmla="val 24118"/>
              <a:gd name="adj3" fmla="val 25000"/>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相互理解及協作</a:t>
            </a:r>
          </a:p>
        </p:txBody>
      </p:sp>
    </p:spTree>
    <p:extLst>
      <p:ext uri="{BB962C8B-B14F-4D97-AF65-F5344CB8AC3E}">
        <p14:creationId xmlns:p14="http://schemas.microsoft.com/office/powerpoint/2010/main" val="34619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6" grpId="0" animBg="1"/>
      <p:bldP spid="7" grpId="0" animBg="1"/>
      <p:bldP spid="9" grpId="0" animBg="1"/>
      <p:bldP spid="10"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88896"/>
            <a:ext cx="8229600" cy="857250"/>
          </a:xfrm>
        </p:spPr>
        <p:txBody>
          <a:bodyPr/>
          <a:lstStyle/>
          <a:p>
            <a:r>
              <a:rPr lang="zh-TW" altLang="en-US" dirty="0">
                <a:latin typeface="微軟正黑體" panose="020B0604030504040204" pitchFamily="34" charset="-120"/>
                <a:ea typeface="微軟正黑體" panose="020B0604030504040204" pitchFamily="34" charset="-120"/>
                <a:hlinkClick r:id="rId2"/>
              </a:rPr>
              <a:t>集思廣益</a:t>
            </a:r>
            <a:endParaRPr lang="zh-TW" altLang="en-US" dirty="0">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a:xfrm>
            <a:off x="457200" y="1217019"/>
            <a:ext cx="8229600" cy="3186842"/>
          </a:xfrm>
        </p:spPr>
        <p:txBody>
          <a:bodyPr/>
          <a:lstStyle/>
          <a:p>
            <a:r>
              <a:rPr lang="zh-TW" altLang="en-US" dirty="0">
                <a:latin typeface="微軟正黑體" panose="020B0604030504040204" pitchFamily="34" charset="-120"/>
                <a:ea typeface="微軟正黑體" panose="020B0604030504040204" pitchFamily="34" charset="-120"/>
              </a:rPr>
              <a:t>國教輔導團及地方輔導群在整合上您遇到的困難？</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國教輔導團及地方輔導群整合的可行策略？</a:t>
            </a:r>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18</a:t>
            </a:fld>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819" y="3505945"/>
            <a:ext cx="1105054" cy="1105054"/>
          </a:xfrm>
          <a:prstGeom prst="rect">
            <a:avLst/>
          </a:prstGeom>
        </p:spPr>
      </p:pic>
      <p:sp>
        <p:nvSpPr>
          <p:cNvPr id="6" name="文字方塊 5">
            <a:extLst>
              <a:ext uri="{FF2B5EF4-FFF2-40B4-BE49-F238E27FC236}">
                <a16:creationId xmlns:a16="http://schemas.microsoft.com/office/drawing/2014/main" xmlns="" id="{D31FE7F0-AF71-44D2-BC36-3E8C743A1C6B}"/>
              </a:ext>
            </a:extLst>
          </p:cNvPr>
          <p:cNvSpPr txBox="1"/>
          <p:nvPr/>
        </p:nvSpPr>
        <p:spPr>
          <a:xfrm>
            <a:off x="5800725" y="3958773"/>
            <a:ext cx="1914525" cy="615553"/>
          </a:xfrm>
          <a:prstGeom prst="rect">
            <a:avLst/>
          </a:prstGeom>
          <a:noFill/>
        </p:spPr>
        <p:txBody>
          <a:bodyPr wrap="square" rtlCol="0">
            <a:spAutoFit/>
          </a:bodyPr>
          <a:lstStyle/>
          <a:p>
            <a:r>
              <a:rPr lang="zh-TW" altLang="en-US" dirty="0"/>
              <a:t>掃描開啟網頁後輸入</a:t>
            </a:r>
            <a:r>
              <a:rPr lang="en-US" altLang="zh-TW" sz="2000" dirty="0"/>
              <a:t>838051</a:t>
            </a:r>
            <a:endParaRPr lang="zh-TW" altLang="en-US" sz="2000" dirty="0"/>
          </a:p>
        </p:txBody>
      </p:sp>
    </p:spTree>
    <p:extLst>
      <p:ext uri="{BB962C8B-B14F-4D97-AF65-F5344CB8AC3E}">
        <p14:creationId xmlns:p14="http://schemas.microsoft.com/office/powerpoint/2010/main" val="2503830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805011"/>
            <a:ext cx="7886700" cy="2481776"/>
          </a:xfrm>
        </p:spPr>
        <p:txBody>
          <a:bodyPr>
            <a:normAutofit fontScale="92500" lnSpcReduction="10000"/>
          </a:bodyPr>
          <a:lstStyle/>
          <a:p>
            <a:pPr marL="0" indent="0" algn="ctr">
              <a:lnSpc>
                <a:spcPct val="125000"/>
              </a:lnSpc>
              <a:buNone/>
            </a:pPr>
            <a:r>
              <a:rPr lang="zh-TW" altLang="en-US" sz="2400" dirty="0">
                <a:latin typeface="微軟正黑體" panose="020B0604030504040204" pitchFamily="34" charset="-120"/>
                <a:ea typeface="微軟正黑體" panose="020B0604030504040204" pitchFamily="34" charset="-120"/>
              </a:rPr>
              <a:t>教育的目的，希望成就每一個不一樣的孩子。</a:t>
            </a:r>
            <a:endParaRPr lang="en-US" altLang="zh-TW" sz="2400" dirty="0">
              <a:latin typeface="微軟正黑體" panose="020B0604030504040204" pitchFamily="34" charset="-120"/>
              <a:ea typeface="微軟正黑體" panose="020B0604030504040204" pitchFamily="34" charset="-120"/>
            </a:endParaRPr>
          </a:p>
          <a:p>
            <a:pPr marL="0" indent="0" algn="ctr">
              <a:lnSpc>
                <a:spcPct val="125000"/>
              </a:lnSpc>
              <a:buNone/>
            </a:pPr>
            <a:r>
              <a:rPr lang="zh-TW" altLang="en-US" sz="2400" dirty="0">
                <a:latin typeface="微軟正黑體" panose="020B0604030504040204" pitchFamily="34" charset="-120"/>
                <a:ea typeface="微軟正黑體" panose="020B0604030504040204" pitchFamily="34" charset="-120"/>
              </a:rPr>
              <a:t>在</a:t>
            </a:r>
            <a:r>
              <a:rPr lang="en-US" altLang="zh-TW" sz="2400" dirty="0">
                <a:latin typeface="微軟正黑體" panose="020B0604030504040204" pitchFamily="34" charset="-120"/>
                <a:ea typeface="微軟正黑體" panose="020B0604030504040204" pitchFamily="34" charset="-120"/>
              </a:rPr>
              <a:t>108</a:t>
            </a:r>
            <a:r>
              <a:rPr lang="zh-TW" altLang="en-US" sz="2400" dirty="0">
                <a:latin typeface="微軟正黑體" panose="020B0604030504040204" pitchFamily="34" charset="-120"/>
                <a:ea typeface="微軟正黑體" panose="020B0604030504040204" pitchFamily="34" charset="-120"/>
              </a:rPr>
              <a:t>課綱下，讓擁有不同特質的孩子，</a:t>
            </a:r>
            <a:endParaRPr lang="en-US" altLang="zh-TW" sz="2400" dirty="0">
              <a:latin typeface="微軟正黑體" panose="020B0604030504040204" pitchFamily="34" charset="-120"/>
              <a:ea typeface="微軟正黑體" panose="020B0604030504040204" pitchFamily="34" charset="-120"/>
            </a:endParaRPr>
          </a:p>
          <a:p>
            <a:pPr marL="0" indent="0" algn="ctr">
              <a:lnSpc>
                <a:spcPct val="125000"/>
              </a:lnSpc>
              <a:buNone/>
            </a:pPr>
            <a:r>
              <a:rPr lang="zh-TW" altLang="en-US" sz="2400" dirty="0">
                <a:latin typeface="微軟正黑體" panose="020B0604030504040204" pitchFamily="34" charset="-120"/>
                <a:ea typeface="微軟正黑體" panose="020B0604030504040204" pitchFamily="34" charset="-120"/>
              </a:rPr>
              <a:t>透過多元探索、動手實作、自主學習</a:t>
            </a:r>
            <a:r>
              <a:rPr lang="en-US" altLang="zh-TW" sz="2400" dirty="0">
                <a:latin typeface="+mn-ea"/>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0" indent="0" algn="ctr">
              <a:lnSpc>
                <a:spcPct val="125000"/>
              </a:lnSpc>
              <a:buNone/>
            </a:pPr>
            <a:r>
              <a:rPr lang="zh-TW" altLang="en-US" sz="2400" dirty="0">
                <a:latin typeface="微軟正黑體" panose="020B0604030504040204" pitchFamily="34" charset="-120"/>
                <a:ea typeface="微軟正黑體" panose="020B0604030504040204" pitchFamily="34" charset="-120"/>
              </a:rPr>
              <a:t>讓孩子，帶著滿滿的熱情與能量，往前邁進，</a:t>
            </a:r>
            <a:endParaRPr lang="en-US" altLang="zh-TW" sz="2400" dirty="0">
              <a:latin typeface="微軟正黑體" panose="020B0604030504040204" pitchFamily="34" charset="-120"/>
              <a:ea typeface="微軟正黑體" panose="020B0604030504040204" pitchFamily="34" charset="-120"/>
            </a:endParaRPr>
          </a:p>
          <a:p>
            <a:pPr marL="0" indent="0" algn="ctr">
              <a:lnSpc>
                <a:spcPct val="125000"/>
              </a:lnSpc>
              <a:buNone/>
            </a:pPr>
            <a:r>
              <a:rPr lang="zh-TW" altLang="en-US" sz="2400" dirty="0">
                <a:latin typeface="微軟正黑體" panose="020B0604030504040204" pitchFamily="34" charset="-120"/>
                <a:ea typeface="微軟正黑體" panose="020B0604030504040204" pitchFamily="34" charset="-120"/>
              </a:rPr>
              <a:t>成為更好的自己！</a:t>
            </a:r>
          </a:p>
        </p:txBody>
      </p:sp>
      <p:sp>
        <p:nvSpPr>
          <p:cNvPr id="5" name="標題 1"/>
          <p:cNvSpPr txBox="1">
            <a:spLocks/>
          </p:cNvSpPr>
          <p:nvPr/>
        </p:nvSpPr>
        <p:spPr bwMode="auto">
          <a:xfrm>
            <a:off x="628650" y="1023439"/>
            <a:ext cx="7886700" cy="707010"/>
          </a:xfrm>
          <a:prstGeom prst="rect">
            <a:avLst/>
          </a:prstGeom>
          <a:solidFill>
            <a:srgbClr val="80A0DA"/>
          </a:solidFill>
          <a:ln>
            <a:noFill/>
          </a:ln>
        </p:spPr>
        <p:txBody>
          <a:bodyPr vert="horz" wrap="square" lIns="68580" tIns="34290" rIns="68580" bIns="3429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lgn="ctr">
              <a:lnSpc>
                <a:spcPct val="150000"/>
              </a:lnSpc>
              <a:spcAft>
                <a:spcPts val="900"/>
              </a:spcAft>
            </a:pPr>
            <a:r>
              <a:rPr lang="zh-TW" altLang="en-US" sz="3000" b="1" dirty="0">
                <a:solidFill>
                  <a:schemeClr val="bg1"/>
                </a:solidFill>
                <a:latin typeface="微軟正黑體" panose="020B0604030504040204" pitchFamily="34" charset="-120"/>
                <a:ea typeface="微軟正黑體" panose="020B0604030504040204" pitchFamily="34" charset="-120"/>
              </a:rPr>
              <a:t>讓每一個孩子成為更好的自己</a:t>
            </a:r>
          </a:p>
        </p:txBody>
      </p:sp>
      <p:cxnSp>
        <p:nvCxnSpPr>
          <p:cNvPr id="8" name="直線接點 7"/>
          <p:cNvCxnSpPr/>
          <p:nvPr/>
        </p:nvCxnSpPr>
        <p:spPr>
          <a:xfrm flipV="1">
            <a:off x="1259958" y="2806996"/>
            <a:ext cx="6594845" cy="7974"/>
          </a:xfrm>
          <a:prstGeom prst="line">
            <a:avLst/>
          </a:prstGeom>
          <a:ln w="28575">
            <a:solidFill>
              <a:srgbClr val="CCECFF"/>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283882" y="3291830"/>
            <a:ext cx="6570921" cy="27911"/>
          </a:xfrm>
          <a:prstGeom prst="line">
            <a:avLst/>
          </a:prstGeom>
          <a:ln w="28575">
            <a:solidFill>
              <a:srgbClr val="CCECFF"/>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1259958" y="2329145"/>
            <a:ext cx="6589528" cy="26581"/>
          </a:xfrm>
          <a:prstGeom prst="line">
            <a:avLst/>
          </a:prstGeom>
          <a:ln w="28575">
            <a:solidFill>
              <a:srgbClr val="CCECFF"/>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1294514" y="3723878"/>
            <a:ext cx="6554972" cy="19937"/>
          </a:xfrm>
          <a:prstGeom prst="line">
            <a:avLst/>
          </a:prstGeom>
          <a:ln w="28575">
            <a:solidFill>
              <a:srgbClr val="CCECFF"/>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1299831" y="4227934"/>
            <a:ext cx="6554972" cy="19937"/>
          </a:xfrm>
          <a:prstGeom prst="line">
            <a:avLst/>
          </a:prstGeom>
          <a:ln w="28575">
            <a:solidFill>
              <a:srgbClr val="CCECFF"/>
            </a:solidFill>
            <a:prstDash val="dash"/>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7122872" y="4587974"/>
            <a:ext cx="1463862" cy="400110"/>
          </a:xfrm>
          <a:prstGeom prst="rect">
            <a:avLst/>
          </a:prstGeom>
          <a:noFill/>
        </p:spPr>
        <p:txBody>
          <a:bodyPr wrap="none" rtlCol="0">
            <a:spAutoFit/>
          </a:bodyPr>
          <a:lstStyle/>
          <a:p>
            <a:pPr algn="r"/>
            <a:r>
              <a:rPr lang="zh-TW" altLang="en-US" sz="1000" dirty="0">
                <a:solidFill>
                  <a:schemeClr val="bg1">
                    <a:lumMod val="50000"/>
                  </a:schemeClr>
                </a:solidFill>
                <a:latin typeface="微軟正黑體" panose="020B0604030504040204" pitchFamily="34" charset="-120"/>
                <a:ea typeface="微軟正黑體" panose="020B0604030504040204" pitchFamily="34" charset="-120"/>
              </a:rPr>
              <a:t>教育部</a:t>
            </a:r>
            <a:endParaRPr lang="en-US" altLang="zh-TW" sz="1000" dirty="0">
              <a:solidFill>
                <a:schemeClr val="bg1">
                  <a:lumMod val="50000"/>
                </a:schemeClr>
              </a:solidFill>
              <a:latin typeface="微軟正黑體" panose="020B0604030504040204" pitchFamily="34" charset="-120"/>
              <a:ea typeface="微軟正黑體" panose="020B0604030504040204" pitchFamily="34" charset="-120"/>
            </a:endParaRPr>
          </a:p>
          <a:p>
            <a:pPr algn="r"/>
            <a:r>
              <a:rPr lang="en-US" altLang="zh-TW" sz="1000" dirty="0">
                <a:solidFill>
                  <a:schemeClr val="bg1">
                    <a:lumMod val="50000"/>
                  </a:schemeClr>
                </a:solidFill>
                <a:latin typeface="微軟正黑體" panose="020B0604030504040204" pitchFamily="34" charset="-120"/>
                <a:ea typeface="微軟正黑體" panose="020B0604030504040204" pitchFamily="34" charset="-120"/>
              </a:rPr>
              <a:t>Ministry of Education</a:t>
            </a:r>
            <a:endParaRPr lang="zh-TW" altLang="en-US" sz="1000" dirty="0">
              <a:solidFill>
                <a:schemeClr val="bg1">
                  <a:lumMod val="50000"/>
                </a:schemeClr>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5779" y="4558134"/>
            <a:ext cx="410684" cy="410684"/>
          </a:xfrm>
          <a:prstGeom prst="rect">
            <a:avLst/>
          </a:prstGeom>
        </p:spPr>
      </p:pic>
      <p:sp>
        <p:nvSpPr>
          <p:cNvPr id="2" name="標題 1"/>
          <p:cNvSpPr>
            <a:spLocks noGrp="1"/>
          </p:cNvSpPr>
          <p:nvPr>
            <p:ph type="title"/>
          </p:nvPr>
        </p:nvSpPr>
        <p:spPr>
          <a:xfrm>
            <a:off x="311700" y="281000"/>
            <a:ext cx="8520600" cy="572700"/>
          </a:xfrm>
        </p:spPr>
        <p:txBody>
          <a:bodyPr>
            <a:normAutofit fontScale="90000"/>
          </a:bodyPr>
          <a:lstStyle/>
          <a:p>
            <a:pPr algn="ctr"/>
            <a:r>
              <a:rPr lang="zh-TW" altLang="en-US" sz="3600" b="1" dirty="0">
                <a:latin typeface="微軟正黑體" panose="020B0604030504040204" pitchFamily="34" charset="-120"/>
                <a:ea typeface="微軟正黑體" panose="020B0604030504040204" pitchFamily="34" charset="-120"/>
              </a:rPr>
              <a:t>我們共同的願景</a:t>
            </a:r>
          </a:p>
        </p:txBody>
      </p:sp>
    </p:spTree>
    <p:extLst>
      <p:ext uri="{BB962C8B-B14F-4D97-AF65-F5344CB8AC3E}">
        <p14:creationId xmlns:p14="http://schemas.microsoft.com/office/powerpoint/2010/main" val="1689310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8" name="Google Shape;398;p72">
            <a:hlinkClick r:id="rId3"/>
          </p:cNvPr>
          <p:cNvPicPr preferRelativeResize="0"/>
          <p:nvPr/>
        </p:nvPicPr>
        <p:blipFill>
          <a:blip r:embed="rId4">
            <a:alphaModFix/>
          </a:blip>
          <a:stretch>
            <a:fillRect/>
          </a:stretch>
        </p:blipFill>
        <p:spPr>
          <a:xfrm>
            <a:off x="0" y="584012"/>
            <a:ext cx="9311526" cy="3975475"/>
          </a:xfrm>
          <a:prstGeom prst="rect">
            <a:avLst/>
          </a:prstGeom>
          <a:noFill/>
          <a:ln>
            <a:noFill/>
          </a:ln>
        </p:spPr>
      </p:pic>
      <p:sp>
        <p:nvSpPr>
          <p:cNvPr id="6" name="Google Shape;296;g6b1eeb56cd_0_35">
            <a:extLst>
              <a:ext uri="{FF2B5EF4-FFF2-40B4-BE49-F238E27FC236}">
                <a16:creationId xmlns:a16="http://schemas.microsoft.com/office/drawing/2014/main" xmlns="" id="{BE8D12DC-41C8-4C0E-967C-4B49DBDC41A7}"/>
              </a:ext>
            </a:extLst>
          </p:cNvPr>
          <p:cNvSpPr txBox="1">
            <a:spLocks/>
          </p:cNvSpPr>
          <p:nvPr/>
        </p:nvSpPr>
        <p:spPr>
          <a:xfrm>
            <a:off x="146368" y="3766890"/>
            <a:ext cx="4282551" cy="502920"/>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F3864"/>
              </a:buClr>
              <a:buSzPts val="4400"/>
              <a:buFont typeface="BiauKai"/>
              <a:buNone/>
              <a:defRPr sz="4400" b="1" i="0" u="none" strike="noStrike" cap="none">
                <a:solidFill>
                  <a:srgbClr val="1F3864"/>
                </a:solidFill>
                <a:latin typeface="BiauKai"/>
                <a:ea typeface="BiauKai"/>
                <a:cs typeface="BiauKai"/>
                <a:sym typeface="BiauKa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2"/>
              </a:buClr>
            </a:pPr>
            <a:r>
              <a:rPr lang="zh-TW" altLang="en-US" sz="2400" dirty="0">
                <a:solidFill>
                  <a:schemeClr val="bg1"/>
                </a:solidFill>
                <a:latin typeface="微軟正黑體" panose="020B0604030504040204" pitchFamily="34" charset="-120"/>
                <a:ea typeface="微軟正黑體" panose="020B0604030504040204" pitchFamily="34" charset="-120"/>
              </a:rPr>
              <a:t>本縣國教輔導團重要推動計畫</a:t>
            </a:r>
            <a:endParaRPr lang="zh-TW" altLang="en-US" sz="2400" dirty="0">
              <a:solidFill>
                <a:schemeClr val="bg1"/>
              </a:solidFill>
            </a:endParaRPr>
          </a:p>
        </p:txBody>
      </p:sp>
      <p:sp>
        <p:nvSpPr>
          <p:cNvPr id="2" name="文字方塊 1">
            <a:extLst>
              <a:ext uri="{FF2B5EF4-FFF2-40B4-BE49-F238E27FC236}">
                <a16:creationId xmlns:a16="http://schemas.microsoft.com/office/drawing/2014/main" xmlns="" id="{9FB38F32-049A-406E-8F0A-CEAD30BF8C0A}"/>
              </a:ext>
            </a:extLst>
          </p:cNvPr>
          <p:cNvSpPr txBox="1"/>
          <p:nvPr/>
        </p:nvSpPr>
        <p:spPr>
          <a:xfrm>
            <a:off x="6958013" y="3636169"/>
            <a:ext cx="878681" cy="428625"/>
          </a:xfrm>
          <a:prstGeom prst="rect">
            <a:avLst/>
          </a:prstGeom>
          <a:solidFill>
            <a:schemeClr val="bg1"/>
          </a:solidFill>
        </p:spPr>
        <p:txBody>
          <a:bodyPr wrap="square" rtlCol="0">
            <a:spAutoFit/>
          </a:bodyPr>
          <a:lstStyle/>
          <a:p>
            <a:pPr algn="ctr"/>
            <a:r>
              <a:rPr lang="zh-TW" altLang="en-US" sz="1100" dirty="0">
                <a:solidFill>
                  <a:schemeClr val="accent2">
                    <a:lumMod val="75000"/>
                  </a:schemeClr>
                </a:solidFill>
                <a:latin typeface="微軟正黑體" panose="020B0604030504040204" pitchFamily="34" charset="-120"/>
                <a:ea typeface="微軟正黑體" panose="020B0604030504040204" pitchFamily="34" charset="-120"/>
              </a:rPr>
              <a:t>其他相關計畫</a:t>
            </a:r>
          </a:p>
        </p:txBody>
      </p:sp>
      <p:sp>
        <p:nvSpPr>
          <p:cNvPr id="395" name="Google Shape;395;p72"/>
          <p:cNvSpPr/>
          <p:nvPr/>
        </p:nvSpPr>
        <p:spPr>
          <a:xfrm>
            <a:off x="5691165" y="4249368"/>
            <a:ext cx="1216800" cy="360900"/>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solidFill>
                  <a:schemeClr val="bg1"/>
                </a:solidFill>
                <a:latin typeface="微軟正黑體" panose="020B0604030504040204" pitchFamily="34" charset="-120"/>
                <a:ea typeface="微軟正黑體" panose="020B0604030504040204" pitchFamily="34" charset="-120"/>
              </a:rPr>
              <a:t>課程力</a:t>
            </a:r>
            <a:endParaRPr>
              <a:solidFill>
                <a:schemeClr val="bg1"/>
              </a:solidFill>
              <a:latin typeface="微軟正黑體" panose="020B0604030504040204" pitchFamily="34" charset="-120"/>
              <a:ea typeface="微軟正黑體" panose="020B0604030504040204" pitchFamily="34" charset="-120"/>
            </a:endParaRPr>
          </a:p>
        </p:txBody>
      </p:sp>
      <p:sp>
        <p:nvSpPr>
          <p:cNvPr id="396" name="Google Shape;396;p72"/>
          <p:cNvSpPr/>
          <p:nvPr/>
        </p:nvSpPr>
        <p:spPr>
          <a:xfrm>
            <a:off x="6801940" y="4249368"/>
            <a:ext cx="1216800" cy="360900"/>
          </a:xfrm>
          <a:prstGeom prst="chevron">
            <a:avLst>
              <a:gd name="adj"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b="1">
                <a:solidFill>
                  <a:schemeClr val="bg1"/>
                </a:solidFill>
                <a:latin typeface="微軟正黑體" panose="020B0604030504040204" pitchFamily="34" charset="-120"/>
                <a:ea typeface="微軟正黑體" panose="020B0604030504040204" pitchFamily="34" charset="-120"/>
              </a:rPr>
              <a:t>教學力</a:t>
            </a:r>
            <a:endParaRPr b="1">
              <a:solidFill>
                <a:schemeClr val="bg1"/>
              </a:solidFill>
              <a:latin typeface="微軟正黑體" panose="020B0604030504040204" pitchFamily="34" charset="-120"/>
              <a:ea typeface="微軟正黑體" panose="020B0604030504040204" pitchFamily="34" charset="-120"/>
            </a:endParaRPr>
          </a:p>
        </p:txBody>
      </p:sp>
      <p:sp>
        <p:nvSpPr>
          <p:cNvPr id="397" name="Google Shape;397;p72"/>
          <p:cNvSpPr/>
          <p:nvPr/>
        </p:nvSpPr>
        <p:spPr>
          <a:xfrm>
            <a:off x="7905615" y="4249368"/>
            <a:ext cx="1216800" cy="360900"/>
          </a:xfrm>
          <a:prstGeom prst="chevron">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solidFill>
                  <a:schemeClr val="bg1"/>
                </a:solidFill>
                <a:latin typeface="微軟正黑體" panose="020B0604030504040204" pitchFamily="34" charset="-120"/>
                <a:ea typeface="微軟正黑體" panose="020B0604030504040204" pitchFamily="34" charset="-120"/>
              </a:rPr>
              <a:t>領導力</a:t>
            </a:r>
            <a:endParaRPr>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xmlns="" id="{8924C700-BA70-48DC-82A5-ED13603930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a:p>
        </p:txBody>
      </p:sp>
      <p:pic>
        <p:nvPicPr>
          <p:cNvPr id="5" name="Google Shape;273;p55">
            <a:extLst>
              <a:ext uri="{FF2B5EF4-FFF2-40B4-BE49-F238E27FC236}">
                <a16:creationId xmlns:a16="http://schemas.microsoft.com/office/drawing/2014/main" xmlns="" id="{54124AB7-CE65-48C0-AD6F-B80B1A5A1DB0}"/>
              </a:ext>
            </a:extLst>
          </p:cNvPr>
          <p:cNvPicPr preferRelativeResize="0"/>
          <p:nvPr/>
        </p:nvPicPr>
        <p:blipFill>
          <a:blip r:embed="rId2">
            <a:alphaModFix/>
          </a:blip>
          <a:stretch>
            <a:fillRect/>
          </a:stretch>
        </p:blipFill>
        <p:spPr>
          <a:xfrm>
            <a:off x="205024" y="612861"/>
            <a:ext cx="8741620" cy="3699773"/>
          </a:xfrm>
          <a:prstGeom prst="rect">
            <a:avLst/>
          </a:prstGeom>
          <a:noFill/>
          <a:ln>
            <a:noFill/>
          </a:ln>
        </p:spPr>
      </p:pic>
      <p:sp>
        <p:nvSpPr>
          <p:cNvPr id="6" name="Google Shape;296;g6b1eeb56cd_0_35">
            <a:extLst>
              <a:ext uri="{FF2B5EF4-FFF2-40B4-BE49-F238E27FC236}">
                <a16:creationId xmlns:a16="http://schemas.microsoft.com/office/drawing/2014/main" xmlns="" id="{C2533837-EE43-4C54-B8C9-5418AC14F71C}"/>
              </a:ext>
            </a:extLst>
          </p:cNvPr>
          <p:cNvSpPr txBox="1">
            <a:spLocks/>
          </p:cNvSpPr>
          <p:nvPr/>
        </p:nvSpPr>
        <p:spPr>
          <a:xfrm>
            <a:off x="374968" y="505506"/>
            <a:ext cx="4282551" cy="502920"/>
          </a:xfrm>
          <a:prstGeom prst="rect">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F3864"/>
              </a:buClr>
              <a:buSzPts val="4400"/>
              <a:buFont typeface="BiauKai"/>
              <a:buNone/>
              <a:defRPr sz="4400" b="1" i="0" u="none" strike="noStrike" cap="none">
                <a:solidFill>
                  <a:srgbClr val="1F3864"/>
                </a:solidFill>
                <a:latin typeface="BiauKai"/>
                <a:ea typeface="BiauKai"/>
                <a:cs typeface="BiauKai"/>
                <a:sym typeface="BiauKa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2"/>
              </a:buClr>
            </a:pPr>
            <a:r>
              <a:rPr lang="zh-TW" altLang="en-US" sz="2400" dirty="0">
                <a:solidFill>
                  <a:schemeClr val="bg1"/>
                </a:solidFill>
                <a:latin typeface="微軟正黑體" panose="020B0604030504040204" pitchFamily="34" charset="-120"/>
                <a:ea typeface="微軟正黑體" panose="020B0604030504040204" pitchFamily="34" charset="-120"/>
              </a:rPr>
              <a:t>本縣地方輔導群的任務基石</a:t>
            </a:r>
            <a:endParaRPr lang="zh-TW" altLang="en-US" sz="2400" dirty="0">
              <a:solidFill>
                <a:schemeClr val="bg1"/>
              </a:solidFill>
            </a:endParaRPr>
          </a:p>
        </p:txBody>
      </p:sp>
      <p:sp>
        <p:nvSpPr>
          <p:cNvPr id="7" name="矩形 6">
            <a:extLst>
              <a:ext uri="{FF2B5EF4-FFF2-40B4-BE49-F238E27FC236}">
                <a16:creationId xmlns:a16="http://schemas.microsoft.com/office/drawing/2014/main" xmlns="" id="{221698FD-8366-47E5-B61D-6C07BFAEB166}"/>
              </a:ext>
            </a:extLst>
          </p:cNvPr>
          <p:cNvSpPr/>
          <p:nvPr/>
        </p:nvSpPr>
        <p:spPr>
          <a:xfrm>
            <a:off x="253529" y="4330217"/>
            <a:ext cx="3595856"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err="1">
                <a:solidFill>
                  <a:schemeClr val="bg1"/>
                </a:solidFill>
                <a:latin typeface="微軟正黑體" panose="020B0604030504040204" pitchFamily="34" charset="-120"/>
                <a:ea typeface="微軟正黑體" panose="020B0604030504040204" pitchFamily="34" charset="-120"/>
                <a:cs typeface="DFKai-SB"/>
                <a:sym typeface="DFKai-SB"/>
              </a:rPr>
              <a:t>教學輔導體系之</a:t>
            </a:r>
            <a:r>
              <a:rPr lang="zh-TW" altLang="en-US" b="1" dirty="0">
                <a:solidFill>
                  <a:schemeClr val="bg1"/>
                </a:solidFill>
                <a:latin typeface="微軟正黑體" panose="020B0604030504040204" pitchFamily="34" charset="-120"/>
                <a:ea typeface="微軟正黑體" panose="020B0604030504040204" pitchFamily="34" charset="-120"/>
                <a:cs typeface="DFKai-SB"/>
                <a:sym typeface="DFKai-SB"/>
              </a:rPr>
              <a:t>三階</a:t>
            </a:r>
            <a:r>
              <a:rPr lang="en-US" altLang="zh-TW" b="1" dirty="0" err="1">
                <a:solidFill>
                  <a:schemeClr val="bg1"/>
                </a:solidFill>
                <a:latin typeface="微軟正黑體" panose="020B0604030504040204" pitchFamily="34" charset="-120"/>
                <a:ea typeface="微軟正黑體" panose="020B0604030504040204" pitchFamily="34" charset="-120"/>
                <a:cs typeface="DFKai-SB"/>
                <a:sym typeface="DFKai-SB"/>
              </a:rPr>
              <a:t>專業回饋人</a:t>
            </a:r>
            <a:r>
              <a:rPr lang="zh-TW" altLang="en-US" b="1" dirty="0">
                <a:solidFill>
                  <a:schemeClr val="bg1"/>
                </a:solidFill>
                <a:latin typeface="微軟正黑體" panose="020B0604030504040204" pitchFamily="34" charset="-120"/>
                <a:ea typeface="微軟正黑體" panose="020B0604030504040204" pitchFamily="34" charset="-120"/>
                <a:cs typeface="DFKai-SB"/>
                <a:sym typeface="DFKai-SB"/>
              </a:rPr>
              <a:t>才認證培訓</a:t>
            </a:r>
            <a:endParaRPr lang="zh-TW" altLang="en-US" dirty="0">
              <a:solidFill>
                <a:schemeClr val="bg1"/>
              </a:solidFill>
            </a:endParaRPr>
          </a:p>
        </p:txBody>
      </p:sp>
      <p:sp>
        <p:nvSpPr>
          <p:cNvPr id="8" name="矩形 7">
            <a:extLst>
              <a:ext uri="{FF2B5EF4-FFF2-40B4-BE49-F238E27FC236}">
                <a16:creationId xmlns:a16="http://schemas.microsoft.com/office/drawing/2014/main" xmlns="" id="{BE67ADB6-FC5E-4D22-84B1-384DF25CE2EB}"/>
              </a:ext>
            </a:extLst>
          </p:cNvPr>
          <p:cNvSpPr/>
          <p:nvPr/>
        </p:nvSpPr>
        <p:spPr>
          <a:xfrm>
            <a:off x="3933137" y="4324176"/>
            <a:ext cx="1980029"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buClr>
                <a:schemeClr val="lt1"/>
              </a:buClr>
              <a:buSzPts val="3600"/>
            </a:pPr>
            <a:r>
              <a:rPr lang="zh-TW" altLang="en-US" b="1" dirty="0">
                <a:solidFill>
                  <a:schemeClr val="bg1"/>
                </a:solidFill>
                <a:latin typeface="微軟正黑體" panose="020B0604030504040204" pitchFamily="34" charset="-120"/>
                <a:ea typeface="微軟正黑體" panose="020B0604030504040204" pitchFamily="34" charset="-120"/>
                <a:cs typeface="DFKai-SB"/>
                <a:sym typeface="DFKai-SB"/>
              </a:rPr>
              <a:t>初任教師導入輔導方案</a:t>
            </a:r>
          </a:p>
        </p:txBody>
      </p:sp>
      <p:sp>
        <p:nvSpPr>
          <p:cNvPr id="9" name="矩形 8">
            <a:extLst>
              <a:ext uri="{FF2B5EF4-FFF2-40B4-BE49-F238E27FC236}">
                <a16:creationId xmlns:a16="http://schemas.microsoft.com/office/drawing/2014/main" xmlns="" id="{9B86F8A6-5803-4F72-BB5F-4D0F4063E4ED}"/>
              </a:ext>
            </a:extLst>
          </p:cNvPr>
          <p:cNvSpPr/>
          <p:nvPr/>
        </p:nvSpPr>
        <p:spPr>
          <a:xfrm>
            <a:off x="6004944" y="4312635"/>
            <a:ext cx="2877711" cy="3193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lvl="0" algn="ctr">
              <a:lnSpc>
                <a:spcPct val="115000"/>
              </a:lnSpc>
            </a:pPr>
            <a:r>
              <a:rPr lang="zh-TW" altLang="en-US" b="1" dirty="0">
                <a:solidFill>
                  <a:schemeClr val="bg1"/>
                </a:solidFill>
                <a:latin typeface="微軟正黑體" panose="020B0604030504040204" pitchFamily="34" charset="-120"/>
                <a:ea typeface="微軟正黑體" panose="020B0604030504040204" pitchFamily="34" charset="-120"/>
              </a:rPr>
              <a:t>教師專業學習社群召集人講師培訓</a:t>
            </a:r>
          </a:p>
        </p:txBody>
      </p:sp>
    </p:spTree>
    <p:extLst>
      <p:ext uri="{BB962C8B-B14F-4D97-AF65-F5344CB8AC3E}">
        <p14:creationId xmlns:p14="http://schemas.microsoft.com/office/powerpoint/2010/main" val="861561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extLst>
              <p:ext uri="{D42A27DB-BD31-4B8C-83A1-F6EECF244321}">
                <p14:modId xmlns:p14="http://schemas.microsoft.com/office/powerpoint/2010/main" val="2420043530"/>
              </p:ext>
            </p:extLst>
          </p:nvPr>
        </p:nvGraphicFramePr>
        <p:xfrm>
          <a:off x="457200" y="532852"/>
          <a:ext cx="8229600" cy="4061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a:t>
            </a:fld>
            <a:endParaRPr lang="zh-TW" altLang="en-US"/>
          </a:p>
        </p:txBody>
      </p:sp>
    </p:spTree>
    <p:extLst>
      <p:ext uri="{BB962C8B-B14F-4D97-AF65-F5344CB8AC3E}">
        <p14:creationId xmlns:p14="http://schemas.microsoft.com/office/powerpoint/2010/main" val="1309153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98314" y="460336"/>
            <a:ext cx="4088486" cy="540683"/>
          </a:xfrm>
        </p:spPr>
        <p:txBody>
          <a:bodyPr>
            <a:normAutofit fontScale="90000"/>
          </a:bodyPr>
          <a:lstStyle/>
          <a:p>
            <a:r>
              <a:rPr lang="zh-TW" altLang="en-US" dirty="0">
                <a:latin typeface="微軟正黑體" panose="020B0604030504040204" pitchFamily="34" charset="-120"/>
                <a:ea typeface="微軟正黑體" panose="020B0604030504040204" pitchFamily="34" charset="-120"/>
              </a:rPr>
              <a:t>法規面整合</a:t>
            </a:r>
          </a:p>
        </p:txBody>
      </p:sp>
      <p:graphicFrame>
        <p:nvGraphicFramePr>
          <p:cNvPr id="3" name="資料庫圖表 2"/>
          <p:cNvGraphicFramePr/>
          <p:nvPr>
            <p:extLst>
              <p:ext uri="{D42A27DB-BD31-4B8C-83A1-F6EECF244321}">
                <p14:modId xmlns:p14="http://schemas.microsoft.com/office/powerpoint/2010/main" val="86129055"/>
              </p:ext>
            </p:extLst>
          </p:nvPr>
        </p:nvGraphicFramePr>
        <p:xfrm>
          <a:off x="470357" y="722804"/>
          <a:ext cx="4040188" cy="442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版面配置區 6"/>
          <p:cNvSpPr>
            <a:spLocks noGrp="1"/>
          </p:cNvSpPr>
          <p:nvPr>
            <p:ph type="body" idx="3"/>
          </p:nvPr>
        </p:nvSpPr>
        <p:spPr>
          <a:xfrm>
            <a:off x="4532530" y="1031091"/>
            <a:ext cx="4154272" cy="289322"/>
          </a:xfrm>
        </p:spPr>
        <p:txBody>
          <a:bodyPr>
            <a:noAutofit/>
          </a:bodyPr>
          <a:lstStyle/>
          <a:p>
            <a:r>
              <a:rPr lang="zh-TW" altLang="en-US" sz="1400" dirty="0">
                <a:latin typeface="微軟正黑體" panose="020B0604030504040204" pitchFamily="34" charset="-120"/>
                <a:ea typeface="微軟正黑體" panose="020B0604030504040204" pitchFamily="34" charset="-120"/>
              </a:rPr>
              <a:t>教育部補助辦理教師專業發展實踐方案作業要點</a:t>
            </a:r>
          </a:p>
        </p:txBody>
      </p:sp>
      <p:graphicFrame>
        <p:nvGraphicFramePr>
          <p:cNvPr id="9" name="資料庫圖表 8"/>
          <p:cNvGraphicFramePr/>
          <p:nvPr>
            <p:extLst>
              <p:ext uri="{D42A27DB-BD31-4B8C-83A1-F6EECF244321}">
                <p14:modId xmlns:p14="http://schemas.microsoft.com/office/powerpoint/2010/main" val="528263826"/>
              </p:ext>
            </p:extLst>
          </p:nvPr>
        </p:nvGraphicFramePr>
        <p:xfrm>
          <a:off x="4645026" y="1230164"/>
          <a:ext cx="4041775" cy="35589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sp>
        <p:nvSpPr>
          <p:cNvPr id="10" name="矩形 9"/>
          <p:cNvSpPr/>
          <p:nvPr/>
        </p:nvSpPr>
        <p:spPr>
          <a:xfrm>
            <a:off x="575604" y="267644"/>
            <a:ext cx="3851663" cy="523220"/>
          </a:xfrm>
          <a:prstGeom prst="rect">
            <a:avLst/>
          </a:prstGeom>
        </p:spPr>
        <p:txBody>
          <a:bodyPr wrap="square">
            <a:spAutoFit/>
          </a:bodyPr>
          <a:lstStyle/>
          <a:p>
            <a:pPr algn="ctr"/>
            <a:r>
              <a:rPr lang="zh-TW" altLang="en-US" b="1" dirty="0">
                <a:latin typeface="微軟正黑體" panose="020B0604030504040204" pitchFamily="34" charset="-120"/>
                <a:ea typeface="微軟正黑體" panose="020B0604030504040204" pitchFamily="34" charset="-120"/>
              </a:rPr>
              <a:t>教育部補助直轄市縣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政府精進國民中學及國民小學教師教學專業與課程品質作業要點</a:t>
            </a:r>
          </a:p>
        </p:txBody>
      </p:sp>
    </p:spTree>
    <p:extLst>
      <p:ext uri="{BB962C8B-B14F-4D97-AF65-F5344CB8AC3E}">
        <p14:creationId xmlns:p14="http://schemas.microsoft.com/office/powerpoint/2010/main" val="317523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5754" y="176815"/>
            <a:ext cx="2370367" cy="645488"/>
          </a:xfrm>
        </p:spPr>
        <p:txBody>
          <a:bodyPr>
            <a:noAutofit/>
          </a:bodyPr>
          <a:lstStyle/>
          <a:p>
            <a:r>
              <a:rPr lang="zh-TW" altLang="en-US" sz="3200" dirty="0">
                <a:latin typeface="微軟正黑體" panose="020B0604030504040204" pitchFamily="34" charset="-120"/>
                <a:ea typeface="微軟正黑體" panose="020B0604030504040204" pitchFamily="34" charset="-120"/>
              </a:rPr>
              <a:t>組織面整合</a:t>
            </a:r>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a:p>
        </p:txBody>
      </p:sp>
      <p:sp>
        <p:nvSpPr>
          <p:cNvPr id="6" name="矩形 5"/>
          <p:cNvSpPr/>
          <p:nvPr/>
        </p:nvSpPr>
        <p:spPr>
          <a:xfrm>
            <a:off x="1695450" y="-309562"/>
            <a:ext cx="5753100" cy="5762625"/>
          </a:xfrm>
          <a:prstGeom prst="rect">
            <a:avLst/>
          </a:prstGeom>
          <a:noFill/>
          <a:ln>
            <a:noFill/>
          </a:ln>
        </p:spPr>
        <p:txBody>
          <a:bodyPr spcFirstLastPara="1" wrap="square" lIns="91425" tIns="91425" rIns="91425" bIns="91425" anchor="ctr" anchorCtr="0">
            <a:noAutofit/>
          </a:bodyPr>
          <a:lstStyle/>
          <a:p>
            <a:pPr>
              <a:spcAft>
                <a:spcPts val="0"/>
              </a:spcAft>
            </a:pPr>
            <a:r>
              <a:rPr lang="en-US" sz="1200">
                <a:effectLst/>
                <a:latin typeface="Calibri"/>
                <a:ea typeface="新細明體"/>
              </a:rPr>
              <a:t> </a:t>
            </a:r>
            <a:endParaRPr lang="zh-TW" sz="1200">
              <a:effectLst/>
              <a:latin typeface="Calibri"/>
              <a:ea typeface="新細明體"/>
            </a:endParaRPr>
          </a:p>
        </p:txBody>
      </p:sp>
      <p:grpSp>
        <p:nvGrpSpPr>
          <p:cNvPr id="7" name="群組 6"/>
          <p:cNvGrpSpPr/>
          <p:nvPr/>
        </p:nvGrpSpPr>
        <p:grpSpPr>
          <a:xfrm>
            <a:off x="85519" y="874110"/>
            <a:ext cx="2670837" cy="3947867"/>
            <a:chOff x="2469450" y="898688"/>
            <a:chExt cx="6096000" cy="6724650"/>
          </a:xfrm>
        </p:grpSpPr>
        <p:grpSp>
          <p:nvGrpSpPr>
            <p:cNvPr id="8" name="群組 7"/>
            <p:cNvGrpSpPr/>
            <p:nvPr/>
          </p:nvGrpSpPr>
          <p:grpSpPr>
            <a:xfrm>
              <a:off x="2469450" y="898688"/>
              <a:ext cx="6096000" cy="6724650"/>
              <a:chOff x="2469450" y="898688"/>
              <a:chExt cx="6096000" cy="6724650"/>
            </a:xfrm>
          </p:grpSpPr>
          <p:sp>
            <p:nvSpPr>
              <p:cNvPr id="9" name="矩形 8"/>
              <p:cNvSpPr/>
              <p:nvPr/>
            </p:nvSpPr>
            <p:spPr>
              <a:xfrm>
                <a:off x="2469450" y="898688"/>
                <a:ext cx="5753100" cy="5762625"/>
              </a:xfrm>
              <a:prstGeom prst="rect">
                <a:avLst/>
              </a:prstGeom>
              <a:noFill/>
              <a:ln>
                <a:noFill/>
              </a:ln>
            </p:spPr>
            <p:txBody>
              <a:bodyPr spcFirstLastPara="1" wrap="square" lIns="91425" tIns="91425" rIns="91425" bIns="91425" anchor="ctr" anchorCtr="0">
                <a:noAutofit/>
              </a:bodyPr>
              <a:lstStyle/>
              <a:p>
                <a:pPr>
                  <a:spcAft>
                    <a:spcPts val="0"/>
                  </a:spcAft>
                </a:pPr>
                <a:r>
                  <a:rPr lang="en-US" sz="1200">
                    <a:effectLst/>
                    <a:latin typeface="Calibri"/>
                    <a:ea typeface="新細明體"/>
                  </a:rPr>
                  <a:t> </a:t>
                </a:r>
                <a:endParaRPr lang="zh-TW" sz="1200">
                  <a:effectLst/>
                  <a:latin typeface="Calibri"/>
                  <a:ea typeface="新細明體"/>
                </a:endParaRPr>
              </a:p>
            </p:txBody>
          </p:sp>
          <p:grpSp>
            <p:nvGrpSpPr>
              <p:cNvPr id="10" name="群組 9"/>
              <p:cNvGrpSpPr/>
              <p:nvPr/>
            </p:nvGrpSpPr>
            <p:grpSpPr>
              <a:xfrm>
                <a:off x="2469450" y="898688"/>
                <a:ext cx="6096000" cy="6724650"/>
                <a:chOff x="2469450" y="898688"/>
                <a:chExt cx="6096000" cy="6724650"/>
              </a:xfrm>
            </p:grpSpPr>
            <p:sp>
              <p:nvSpPr>
                <p:cNvPr id="11" name="矩形 10"/>
                <p:cNvSpPr/>
                <p:nvPr/>
              </p:nvSpPr>
              <p:spPr>
                <a:xfrm>
                  <a:off x="2469450" y="898688"/>
                  <a:ext cx="5753100" cy="5762625"/>
                </a:xfrm>
                <a:prstGeom prst="rect">
                  <a:avLst/>
                </a:prstGeom>
                <a:noFill/>
                <a:ln>
                  <a:noFill/>
                </a:ln>
              </p:spPr>
              <p:txBody>
                <a:bodyPr spcFirstLastPara="1" wrap="square" lIns="91425" tIns="91425" rIns="91425" bIns="91425" anchor="ctr" anchorCtr="0">
                  <a:noAutofit/>
                </a:bodyPr>
                <a:lstStyle/>
                <a:p>
                  <a:pPr>
                    <a:spcAft>
                      <a:spcPts val="0"/>
                    </a:spcAft>
                  </a:pPr>
                  <a:r>
                    <a:rPr lang="en-US" sz="1200">
                      <a:effectLst/>
                      <a:latin typeface="Calibri"/>
                      <a:ea typeface="新細明體"/>
                    </a:rPr>
                    <a:t> </a:t>
                  </a:r>
                  <a:endParaRPr lang="zh-TW" sz="1200">
                    <a:effectLst/>
                    <a:latin typeface="Calibri"/>
                    <a:ea typeface="新細明體"/>
                  </a:endParaRPr>
                </a:p>
              </p:txBody>
            </p:sp>
            <p:grpSp>
              <p:nvGrpSpPr>
                <p:cNvPr id="12" name="群組 11"/>
                <p:cNvGrpSpPr/>
                <p:nvPr/>
              </p:nvGrpSpPr>
              <p:grpSpPr>
                <a:xfrm>
                  <a:off x="2469450" y="898688"/>
                  <a:ext cx="6096000" cy="6724650"/>
                  <a:chOff x="0" y="0"/>
                  <a:chExt cx="6096000" cy="6724650"/>
                </a:xfrm>
              </p:grpSpPr>
              <p:sp>
                <p:nvSpPr>
                  <p:cNvPr id="13" name="矩形 12"/>
                  <p:cNvSpPr/>
                  <p:nvPr/>
                </p:nvSpPr>
                <p:spPr>
                  <a:xfrm>
                    <a:off x="342900" y="962025"/>
                    <a:ext cx="5753100" cy="5762625"/>
                  </a:xfrm>
                  <a:prstGeom prst="rect">
                    <a:avLst/>
                  </a:prstGeom>
                  <a:noFill/>
                  <a:ln>
                    <a:noFill/>
                  </a:ln>
                </p:spPr>
                <p:txBody>
                  <a:bodyPr spcFirstLastPara="1" wrap="square" lIns="91425" tIns="91425" rIns="91425" bIns="91425" anchor="ctr" anchorCtr="0">
                    <a:noAutofit/>
                  </a:bodyPr>
                  <a:lstStyle/>
                  <a:p>
                    <a:pPr>
                      <a:spcAft>
                        <a:spcPts val="0"/>
                      </a:spcAft>
                    </a:pPr>
                    <a:r>
                      <a:rPr lang="en-US" sz="1200">
                        <a:effectLst/>
                        <a:latin typeface="Calibri"/>
                        <a:ea typeface="新細明體"/>
                      </a:rPr>
                      <a:t> </a:t>
                    </a:r>
                    <a:endParaRPr lang="zh-TW" sz="1200">
                      <a:effectLst/>
                      <a:latin typeface="Calibri"/>
                      <a:ea typeface="新細明體"/>
                    </a:endParaRPr>
                  </a:p>
                </p:txBody>
              </p:sp>
              <p:pic>
                <p:nvPicPr>
                  <p:cNvPr id="14" name="Shape 30"/>
                  <p:cNvPicPr preferRelativeResize="0"/>
                  <p:nvPr/>
                </p:nvPicPr>
                <p:blipFill rotWithShape="1">
                  <a:blip r:embed="rId2">
                    <a:alphaModFix/>
                  </a:blip>
                  <a:srcRect/>
                  <a:stretch/>
                </p:blipFill>
                <p:spPr>
                  <a:xfrm>
                    <a:off x="0" y="0"/>
                    <a:ext cx="5753100" cy="5762625"/>
                  </a:xfrm>
                  <a:prstGeom prst="rect">
                    <a:avLst/>
                  </a:prstGeom>
                  <a:noFill/>
                  <a:ln>
                    <a:noFill/>
                  </a:ln>
                </p:spPr>
              </p:pic>
              <p:pic>
                <p:nvPicPr>
                  <p:cNvPr id="15" name="Shape 31"/>
                  <p:cNvPicPr preferRelativeResize="0"/>
                  <p:nvPr/>
                </p:nvPicPr>
                <p:blipFill rotWithShape="1">
                  <a:blip r:embed="rId3">
                    <a:alphaModFix/>
                  </a:blip>
                  <a:srcRect/>
                  <a:stretch/>
                </p:blipFill>
                <p:spPr>
                  <a:xfrm>
                    <a:off x="3317139" y="4110990"/>
                    <a:ext cx="1300088" cy="529471"/>
                  </a:xfrm>
                  <a:prstGeom prst="rect">
                    <a:avLst/>
                  </a:prstGeom>
                  <a:noFill/>
                  <a:ln>
                    <a:noFill/>
                  </a:ln>
                </p:spPr>
              </p:pic>
            </p:grpSp>
          </p:grpSp>
        </p:grpSp>
      </p:grpSp>
      <p:graphicFrame>
        <p:nvGraphicFramePr>
          <p:cNvPr id="16" name="表格 15"/>
          <p:cNvGraphicFramePr>
            <a:graphicFrameLocks noGrp="1"/>
          </p:cNvGraphicFramePr>
          <p:nvPr>
            <p:extLst>
              <p:ext uri="{D42A27DB-BD31-4B8C-83A1-F6EECF244321}">
                <p14:modId xmlns:p14="http://schemas.microsoft.com/office/powerpoint/2010/main" val="1296123978"/>
              </p:ext>
            </p:extLst>
          </p:nvPr>
        </p:nvGraphicFramePr>
        <p:xfrm>
          <a:off x="2651099" y="176815"/>
          <a:ext cx="6348175" cy="4881988"/>
        </p:xfrm>
        <a:graphic>
          <a:graphicData uri="http://schemas.openxmlformats.org/drawingml/2006/table">
            <a:tbl>
              <a:tblPr firstRow="1" firstCol="1" bandRow="1">
                <a:tableStyleId>{93296810-A885-4BE3-A3E7-6D5BEEA58F35}</a:tableStyleId>
              </a:tblPr>
              <a:tblGrid>
                <a:gridCol w="290705">
                  <a:extLst>
                    <a:ext uri="{9D8B030D-6E8A-4147-A177-3AD203B41FA5}">
                      <a16:colId xmlns:a16="http://schemas.microsoft.com/office/drawing/2014/main" xmlns="" val="20000"/>
                    </a:ext>
                  </a:extLst>
                </a:gridCol>
                <a:gridCol w="1392677">
                  <a:extLst>
                    <a:ext uri="{9D8B030D-6E8A-4147-A177-3AD203B41FA5}">
                      <a16:colId xmlns:a16="http://schemas.microsoft.com/office/drawing/2014/main" xmlns="" val="20001"/>
                    </a:ext>
                  </a:extLst>
                </a:gridCol>
                <a:gridCol w="1507789">
                  <a:extLst>
                    <a:ext uri="{9D8B030D-6E8A-4147-A177-3AD203B41FA5}">
                      <a16:colId xmlns:a16="http://schemas.microsoft.com/office/drawing/2014/main" xmlns="" val="20002"/>
                    </a:ext>
                  </a:extLst>
                </a:gridCol>
                <a:gridCol w="984001">
                  <a:extLst>
                    <a:ext uri="{9D8B030D-6E8A-4147-A177-3AD203B41FA5}">
                      <a16:colId xmlns:a16="http://schemas.microsoft.com/office/drawing/2014/main" xmlns="" val="20003"/>
                    </a:ext>
                  </a:extLst>
                </a:gridCol>
                <a:gridCol w="984001">
                  <a:extLst>
                    <a:ext uri="{9D8B030D-6E8A-4147-A177-3AD203B41FA5}">
                      <a16:colId xmlns:a16="http://schemas.microsoft.com/office/drawing/2014/main" xmlns="" val="20004"/>
                    </a:ext>
                  </a:extLst>
                </a:gridCol>
                <a:gridCol w="1189002">
                  <a:extLst>
                    <a:ext uri="{9D8B030D-6E8A-4147-A177-3AD203B41FA5}">
                      <a16:colId xmlns:a16="http://schemas.microsoft.com/office/drawing/2014/main" xmlns="" val="20005"/>
                    </a:ext>
                  </a:extLst>
                </a:gridCol>
              </a:tblGrid>
              <a:tr h="1536291">
                <a:tc>
                  <a:txBody>
                    <a:bodyPr/>
                    <a:lstStyle/>
                    <a:p>
                      <a:pPr>
                        <a:spcAft>
                          <a:spcPts val="0"/>
                        </a:spcAft>
                      </a:pPr>
                      <a:r>
                        <a:rPr lang="zh-TW" altLang="en-US" sz="1000" kern="100" dirty="0">
                          <a:effectLst/>
                          <a:latin typeface="微軟正黑體" panose="020B0604030504040204" pitchFamily="34" charset="-120"/>
                          <a:ea typeface="微軟正黑體" panose="020B0604030504040204" pitchFamily="34" charset="-120"/>
                        </a:rPr>
                        <a:t>輔導員角色</a:t>
                      </a:r>
                      <a:r>
                        <a:rPr lang="zh-TW" sz="1000" kern="100" dirty="0">
                          <a:effectLst/>
                          <a:latin typeface="微軟正黑體" panose="020B0604030504040204" pitchFamily="34" charset="-120"/>
                          <a:ea typeface="微軟正黑體" panose="020B0604030504040204" pitchFamily="34" charset="-120"/>
                        </a:rPr>
                        <a:t>與</a:t>
                      </a:r>
                      <a:r>
                        <a:rPr lang="zh-TW" altLang="en-US" sz="1000" kern="100" dirty="0">
                          <a:effectLst/>
                          <a:latin typeface="微軟正黑體" panose="020B0604030504040204" pitchFamily="34" charset="-120"/>
                          <a:ea typeface="微軟正黑體" panose="020B0604030504040204" pitchFamily="34" charset="-120"/>
                        </a:rPr>
                        <a:t>推動</a:t>
                      </a:r>
                      <a:r>
                        <a:rPr lang="zh-TW" sz="1000" kern="100" dirty="0">
                          <a:effectLst/>
                          <a:latin typeface="微軟正黑體" panose="020B0604030504040204" pitchFamily="34" charset="-120"/>
                          <a:ea typeface="微軟正黑體" panose="020B0604030504040204" pitchFamily="34" charset="-120"/>
                        </a:rPr>
                        <a:t>工作</a:t>
                      </a:r>
                      <a:endParaRPr lang="zh-TW" sz="10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gridSpan="2">
                  <a:txBody>
                    <a:bodyPr/>
                    <a:lstStyle/>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負責該領域課程與教學專業發展。</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負責該領域學校課程與教學諮詢。</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負責規劃並參與該領域辦理之各項活動。</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研發該領域課程與教學教材、教法並分享教學演示。</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負責各領域課程與教學相關資源整合，並建置資料庫。</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建置評量架構，確認架構面向與評量重點。</a:t>
                      </a:r>
                      <a:endParaRPr lang="zh-TW" sz="10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hMerge="1">
                  <a:txBody>
                    <a:bodyPr/>
                    <a:lstStyle/>
                    <a:p>
                      <a:endParaRPr lang="zh-TW" altLang="en-US"/>
                    </a:p>
                  </a:txBody>
                  <a:tcPr/>
                </a:tc>
                <a:tc gridSpan="3">
                  <a:txBody>
                    <a:bodyPr/>
                    <a:lstStyle/>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試題發展、題庫管理與題型研發，管控測驗品質。</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規劃與推動大型評量工具與分析技術之研發。</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分析與掌握學生表現，提供教育政策制定與輔助教學之參考。</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到校協助專業社群及教學輔導工作。</a:t>
                      </a:r>
                    </a:p>
                    <a:p>
                      <a:pPr marL="171450" lvl="0" indent="-171450" fontAlgn="base">
                        <a:spcAft>
                          <a:spcPts val="0"/>
                        </a:spcAft>
                        <a:buFont typeface="Arial" panose="020B0604020202020204" pitchFamily="34" charset="0"/>
                        <a:buChar char="•"/>
                      </a:pPr>
                      <a:r>
                        <a:rPr lang="zh-TW" sz="1000" kern="100" dirty="0">
                          <a:effectLst/>
                          <a:latin typeface="微軟正黑體" panose="020B0604030504040204" pitchFamily="34" charset="-120"/>
                          <a:ea typeface="微軟正黑體" panose="020B0604030504040204" pitchFamily="34" charset="-120"/>
                        </a:rPr>
                        <a:t>協助教師專業發展實踐方案擬定計畫及辦理認證流程與實施內容。</a:t>
                      </a:r>
                      <a:endParaRPr lang="zh-TW" sz="10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204838">
                <a:tc rowSpan="3">
                  <a:txBody>
                    <a:bodyPr/>
                    <a:lstStyle/>
                    <a:p>
                      <a:pPr>
                        <a:spcAft>
                          <a:spcPts val="0"/>
                        </a:spcAft>
                      </a:pPr>
                      <a:r>
                        <a:rPr lang="zh-TW" sz="1000" kern="100" dirty="0">
                          <a:effectLst/>
                          <a:latin typeface="微軟正黑體" panose="020B0604030504040204" pitchFamily="34" charset="-120"/>
                          <a:ea typeface="微軟正黑體" panose="020B0604030504040204" pitchFamily="34" charset="-120"/>
                        </a:rPr>
                        <a:t>系統整合</a:t>
                      </a:r>
                      <a:endParaRPr lang="zh-TW" sz="10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gridSpan="5">
                  <a:txBody>
                    <a:bodyPr/>
                    <a:lstStyle/>
                    <a:p>
                      <a:pPr algn="ctr">
                        <a:spcAft>
                          <a:spcPts val="0"/>
                        </a:spcAft>
                      </a:pPr>
                      <a:r>
                        <a:rPr lang="zh-TW" sz="1200" b="1" kern="100" dirty="0">
                          <a:solidFill>
                            <a:srgbClr val="FF0000"/>
                          </a:solidFill>
                          <a:effectLst/>
                          <a:latin typeface="微軟正黑體" panose="020B0604030504040204" pitchFamily="34" charset="-120"/>
                          <a:ea typeface="微軟正黑體" panose="020B0604030504040204" pitchFamily="34" charset="-120"/>
                        </a:rPr>
                        <a:t>各領域與議題輔導小組及地方輔導群輔導員</a:t>
                      </a:r>
                      <a:endParaRPr lang="zh-TW" sz="12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48693" marR="48693"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307258">
                <a:tc v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zh-TW" sz="1800" kern="100" dirty="0">
                          <a:latin typeface="微軟正黑體" panose="020B0604030504040204" pitchFamily="34" charset="-120"/>
                          <a:ea typeface="微軟正黑體" panose="020B0604030504040204" pitchFamily="34" charset="-120"/>
                        </a:rPr>
                        <a:t>宜蘭縣教師專業成長支持輔導系統</a:t>
                      </a:r>
                      <a:endParaRPr lang="zh-TW" altLang="zh-TW" sz="1800" b="1" kern="100" dirty="0">
                        <a:latin typeface="微軟正黑體" panose="020B0604030504040204" pitchFamily="34" charset="-120"/>
                        <a:ea typeface="微軟正黑體" panose="020B0604030504040204" pitchFamily="34" charset="-120"/>
                        <a:cs typeface="Times New Roman"/>
                      </a:endParaRPr>
                    </a:p>
                  </a:txBody>
                  <a:tcPr marL="48693" marR="48693"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2"/>
                  </a:ext>
                </a:extLst>
              </a:tr>
              <a:tr h="273118">
                <a:tc vMerge="1">
                  <a:txBody>
                    <a:bodyPr/>
                    <a:lstStyle/>
                    <a:p>
                      <a:endParaRPr lang="zh-TW" altLang="en-US"/>
                    </a:p>
                  </a:txBody>
                  <a:tcPr/>
                </a:tc>
                <a:tc gridSpan="2">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國教輔導團</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hMerge="1">
                  <a:txBody>
                    <a:bodyPr/>
                    <a:lstStyle/>
                    <a:p>
                      <a:endParaRPr lang="zh-TW" altLang="en-US"/>
                    </a:p>
                  </a:txBody>
                  <a:tcPr/>
                </a:tc>
                <a:tc gridSpan="3">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地方輔導群</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3"/>
                  </a:ext>
                </a:extLst>
              </a:tr>
              <a:tr h="409677">
                <a:tc rowSpan="2">
                  <a:txBody>
                    <a:bodyPr/>
                    <a:lstStyle/>
                    <a:p>
                      <a:pPr>
                        <a:spcAft>
                          <a:spcPts val="0"/>
                        </a:spcAft>
                      </a:pPr>
                      <a:r>
                        <a:rPr lang="zh-TW" altLang="en-US" sz="1000" kern="100" dirty="0">
                          <a:effectLst/>
                          <a:latin typeface="微軟正黑體" panose="020B0604030504040204" pitchFamily="34" charset="-120"/>
                          <a:ea typeface="微軟正黑體" panose="020B0604030504040204" pitchFamily="34" charset="-120"/>
                        </a:rPr>
                        <a:t>計畫</a:t>
                      </a:r>
                      <a:r>
                        <a:rPr lang="zh-TW" sz="1000" kern="100" dirty="0">
                          <a:effectLst/>
                          <a:latin typeface="微軟正黑體" panose="020B0604030504040204" pitchFamily="34" charset="-120"/>
                          <a:ea typeface="微軟正黑體" panose="020B0604030504040204" pitchFamily="34" charset="-120"/>
                        </a:rPr>
                        <a:t>職掌與工作任務</a:t>
                      </a:r>
                      <a:r>
                        <a:rPr lang="zh-TW" altLang="en-US" sz="1000" kern="100" dirty="0">
                          <a:effectLst/>
                          <a:latin typeface="微軟正黑體" panose="020B0604030504040204" pitchFamily="34" charset="-120"/>
                          <a:ea typeface="微軟正黑體" panose="020B0604030504040204" pitchFamily="34" charset="-120"/>
                        </a:rPr>
                        <a:t>分工</a:t>
                      </a:r>
                      <a:endParaRPr lang="zh-TW" sz="10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rPr>
                        <a:t>各領域與議題工作圈輔導小組召集人</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rPr>
                        <a:t>榮譽輔導員</a:t>
                      </a:r>
                      <a:r>
                        <a:rPr lang="en-US" sz="900" kern="100" dirty="0">
                          <a:effectLst/>
                          <a:latin typeface="微軟正黑體" panose="020B0604030504040204" pitchFamily="34" charset="-120"/>
                          <a:ea typeface="微軟正黑體" panose="020B0604030504040204" pitchFamily="34" charset="-120"/>
                        </a:rPr>
                        <a:t>(</a:t>
                      </a:r>
                      <a:r>
                        <a:rPr lang="zh-TW" sz="900" kern="100" dirty="0">
                          <a:effectLst/>
                          <a:latin typeface="微軟正黑體" panose="020B0604030504040204" pitchFamily="34" charset="-120"/>
                          <a:ea typeface="微軟正黑體" panose="020B0604030504040204" pitchFamily="34" charset="-120"/>
                        </a:rPr>
                        <a:t>退休教師</a:t>
                      </a:r>
                      <a:r>
                        <a:rPr lang="en-US" sz="900" kern="100" dirty="0">
                          <a:effectLst/>
                          <a:latin typeface="微軟正黑體" panose="020B0604030504040204" pitchFamily="34" charset="-120"/>
                          <a:ea typeface="微軟正黑體" panose="020B0604030504040204" pitchFamily="34" charset="-120"/>
                        </a:rPr>
                        <a:t>)</a:t>
                      </a:r>
                      <a:endParaRPr lang="zh-TW" sz="9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rPr>
                        <a:t>培訓認可組</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rPr>
                        <a:t>諮詢輔導組</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algn="ctr">
                        <a:spcAft>
                          <a:spcPts val="0"/>
                        </a:spcAft>
                      </a:pPr>
                      <a:r>
                        <a:rPr lang="zh-TW" sz="1200" kern="100" dirty="0">
                          <a:effectLst/>
                          <a:latin typeface="微軟正黑體" panose="020B0604030504040204" pitchFamily="34" charset="-120"/>
                          <a:ea typeface="微軟正黑體" panose="020B0604030504040204" pitchFamily="34" charset="-120"/>
                        </a:rPr>
                        <a:t>地方輔導群</a:t>
                      </a:r>
                      <a:endParaRPr lang="zh-TW" sz="12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extLst>
                  <a:ext uri="{0D108BD9-81ED-4DB2-BD59-A6C34878D82A}">
                    <a16:rowId xmlns:a16="http://schemas.microsoft.com/office/drawing/2014/main" xmlns="" val="10004"/>
                  </a:ext>
                </a:extLst>
              </a:tr>
              <a:tr h="2150806">
                <a:tc vMerge="1">
                  <a:txBody>
                    <a:bodyPr/>
                    <a:lstStyle/>
                    <a:p>
                      <a:endParaRPr lang="zh-TW" altLang="en-US"/>
                    </a:p>
                  </a:txBody>
                  <a:tcPr/>
                </a:tc>
                <a:tc>
                  <a:txBody>
                    <a:bodyPr/>
                    <a:lstStyle/>
                    <a:p>
                      <a:pPr marL="171450" lvl="0" indent="-171450" fontAlgn="base">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召集各領域輔導員擬定年度工作計畫，並於奉核後執行。</a:t>
                      </a:r>
                    </a:p>
                    <a:p>
                      <a:pPr marL="171450" lvl="0" indent="-171450" fontAlgn="base">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負責行政調度並帶領該領域輔導團運作。</a:t>
                      </a:r>
                    </a:p>
                    <a:p>
                      <a:pPr marL="171450" indent="-171450">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帶領輔導員巡迴到校訪視輔導。</a:t>
                      </a:r>
                      <a:endParaRPr lang="zh-TW" sz="9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marL="191135" indent="-171450">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協助規劃、推展並執行領域</a:t>
                      </a:r>
                      <a:r>
                        <a:rPr lang="en-US" sz="900" kern="100" dirty="0">
                          <a:effectLst/>
                          <a:latin typeface="微軟正黑體" panose="020B0604030504040204" pitchFamily="34" charset="-120"/>
                          <a:ea typeface="微軟正黑體" panose="020B0604030504040204" pitchFamily="34" charset="-120"/>
                        </a:rPr>
                        <a:t>/</a:t>
                      </a:r>
                      <a:r>
                        <a:rPr lang="zh-TW" sz="900" kern="100" dirty="0">
                          <a:effectLst/>
                          <a:latin typeface="微軟正黑體" panose="020B0604030504040204" pitchFamily="34" charset="-120"/>
                          <a:ea typeface="微軟正黑體" panose="020B0604030504040204" pitchFamily="34" charset="-120"/>
                        </a:rPr>
                        <a:t>議題輔導團工作計畫。</a:t>
                      </a:r>
                    </a:p>
                    <a:p>
                      <a:pPr marL="191135" marR="74930" indent="-171450">
                        <a:spcBef>
                          <a:spcPts val="80"/>
                        </a:spcBef>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協辦相關研習、工作坊等 教師增能業務。</a:t>
                      </a:r>
                    </a:p>
                    <a:p>
                      <a:pPr marL="191135" marR="74930" indent="-171450">
                        <a:spcBef>
                          <a:spcPts val="80"/>
                        </a:spcBef>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協助到校服務及訪視工作。</a:t>
                      </a:r>
                    </a:p>
                    <a:p>
                      <a:pPr marL="191135" marR="74930" indent="-171450">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參與領域小組成長工作坊及全縣教師專業增能活動。</a:t>
                      </a:r>
                    </a:p>
                    <a:p>
                      <a:pPr marL="171450" indent="-171450">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擔任專業知能研習講師或教育政策宣導講座。</a:t>
                      </a:r>
                      <a:endParaRPr lang="zh-TW" sz="9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marL="17145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規劃、辦理認證研習</a:t>
                      </a:r>
                    </a:p>
                    <a:p>
                      <a:pPr marL="171450" indent="-171450">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辦理初階認證審查</a:t>
                      </a:r>
                      <a:endParaRPr lang="zh-TW" sz="9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marL="17145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規劃、辦理輔導群定期工作會議與增能研習工作坊</a:t>
                      </a:r>
                      <a:endParaRPr lang="zh-TW" sz="9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tc>
                  <a:txBody>
                    <a:bodyPr/>
                    <a:lstStyle/>
                    <a:p>
                      <a:pPr marL="20828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配合計畫期程及年度目標，進行諮詢輔導工作。</a:t>
                      </a:r>
                    </a:p>
                    <a:p>
                      <a:pPr marL="20828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配合計畫運作需求，到校進行社群及教學輔導工作。</a:t>
                      </a:r>
                    </a:p>
                    <a:p>
                      <a:pPr marL="20828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協助學校擬定辦理認證流程與實施內容。</a:t>
                      </a:r>
                    </a:p>
                    <a:p>
                      <a:pPr marL="20828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協助審視各校認證資料。</a:t>
                      </a:r>
                    </a:p>
                    <a:p>
                      <a:pPr marL="208280" indent="-171450" algn="just">
                        <a:spcAft>
                          <a:spcPts val="0"/>
                        </a:spcAft>
                        <a:buFont typeface="Arial" panose="020B0604020202020204" pitchFamily="34" charset="0"/>
                        <a:buChar char="•"/>
                      </a:pPr>
                      <a:r>
                        <a:rPr lang="zh-TW" sz="900" kern="100" dirty="0">
                          <a:effectLst/>
                          <a:latin typeface="微軟正黑體" panose="020B0604030504040204" pitchFamily="34" charset="-120"/>
                          <a:ea typeface="微軟正黑體" panose="020B0604030504040204" pitchFamily="34" charset="-120"/>
                        </a:rPr>
                        <a:t>協助學校推動教師專業學習社群。</a:t>
                      </a:r>
                      <a:endParaRPr lang="zh-TW" sz="900" kern="100" dirty="0">
                        <a:effectLst/>
                        <a:latin typeface="微軟正黑體" panose="020B0604030504040204" pitchFamily="34" charset="-120"/>
                        <a:ea typeface="微軟正黑體" panose="020B0604030504040204" pitchFamily="34" charset="-120"/>
                        <a:cs typeface="Times New Roman"/>
                      </a:endParaRPr>
                    </a:p>
                  </a:txBody>
                  <a:tcPr marL="48693" marR="48693" marT="0" marB="0"/>
                </a:tc>
                <a:extLst>
                  <a:ext uri="{0D108BD9-81ED-4DB2-BD59-A6C34878D82A}">
                    <a16:rowId xmlns:a16="http://schemas.microsoft.com/office/drawing/2014/main" xmlns="" val="10005"/>
                  </a:ext>
                </a:extLst>
              </a:tr>
            </a:tbl>
          </a:graphicData>
        </a:graphic>
      </p:graphicFrame>
      <p:sp>
        <p:nvSpPr>
          <p:cNvPr id="18" name="框架 17"/>
          <p:cNvSpPr/>
          <p:nvPr/>
        </p:nvSpPr>
        <p:spPr>
          <a:xfrm>
            <a:off x="1345820" y="3197111"/>
            <a:ext cx="996097" cy="473646"/>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04571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3648"/>
            <a:ext cx="8229600" cy="651798"/>
          </a:xfrm>
        </p:spPr>
        <p:txBody>
          <a:bodyPr>
            <a:normAutofit/>
          </a:bodyPr>
          <a:lstStyle/>
          <a:p>
            <a:r>
              <a:rPr lang="zh-TW" altLang="en-US" sz="3600" dirty="0">
                <a:latin typeface="微軟正黑體" panose="020B0604030504040204" pitchFamily="34" charset="-120"/>
                <a:ea typeface="微軟正黑體" panose="020B0604030504040204" pitchFamily="34" charset="-120"/>
              </a:rPr>
              <a:t>除了法規及組織面的整合</a:t>
            </a:r>
          </a:p>
        </p:txBody>
      </p:sp>
      <p:graphicFrame>
        <p:nvGraphicFramePr>
          <p:cNvPr id="5" name="資料庫圖表 4"/>
          <p:cNvGraphicFramePr/>
          <p:nvPr>
            <p:extLst>
              <p:ext uri="{D42A27DB-BD31-4B8C-83A1-F6EECF244321}">
                <p14:modId xmlns:p14="http://schemas.microsoft.com/office/powerpoint/2010/main" val="3054316005"/>
              </p:ext>
            </p:extLst>
          </p:nvPr>
        </p:nvGraphicFramePr>
        <p:xfrm>
          <a:off x="457200" y="835446"/>
          <a:ext cx="8351046" cy="3759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a:t>
            </a:fld>
            <a:endParaRPr lang="zh-TW" altLang="en-US"/>
          </a:p>
        </p:txBody>
      </p:sp>
      <p:graphicFrame>
        <p:nvGraphicFramePr>
          <p:cNvPr id="3" name="資料庫圖表 2">
            <a:extLst>
              <a:ext uri="{FF2B5EF4-FFF2-40B4-BE49-F238E27FC236}">
                <a16:creationId xmlns:a16="http://schemas.microsoft.com/office/drawing/2014/main" xmlns="" id="{1403EB35-BA70-4436-B3D1-7E7A7F92722C}"/>
              </a:ext>
            </a:extLst>
          </p:cNvPr>
          <p:cNvGraphicFramePr/>
          <p:nvPr>
            <p:extLst>
              <p:ext uri="{D42A27DB-BD31-4B8C-83A1-F6EECF244321}">
                <p14:modId xmlns:p14="http://schemas.microsoft.com/office/powerpoint/2010/main" val="2514723124"/>
              </p:ext>
            </p:extLst>
          </p:nvPr>
        </p:nvGraphicFramePr>
        <p:xfrm>
          <a:off x="-250035" y="183648"/>
          <a:ext cx="3929063" cy="42577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6949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270"/>
            <a:ext cx="8229600" cy="857250"/>
          </a:xfrm>
        </p:spPr>
        <p:txBody>
          <a:bodyPr>
            <a:normAutofit fontScale="90000"/>
          </a:bodyPr>
          <a:lstStyle/>
          <a:p>
            <a:r>
              <a:rPr lang="zh-TW" altLang="en-US" sz="3600" dirty="0">
                <a:latin typeface="微軟正黑體" panose="020B0604030504040204" pitchFamily="34" charset="-120"/>
                <a:ea typeface="微軟正黑體" panose="020B0604030504040204" pitchFamily="34" charset="-120"/>
              </a:rPr>
              <a:t>實務面整合</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共同參與團務會議及專業成長</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共同參與每月定期大團會議，進行重要事項溝通傳達、共同學習成長</a:t>
            </a:r>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8</a:t>
            </a:fld>
            <a:endParaRPr lang="zh-TW"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924" y="1174238"/>
            <a:ext cx="4761583" cy="345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15" y="1147926"/>
            <a:ext cx="1934055" cy="1087906"/>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61" y="2281878"/>
            <a:ext cx="1934055" cy="1087906"/>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416" y="1147926"/>
            <a:ext cx="1934055" cy="1087906"/>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091" y="3456544"/>
            <a:ext cx="1583999" cy="1188000"/>
          </a:xfrm>
          <a:prstGeom prst="rect">
            <a:avLst/>
          </a:prstGeom>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854" y="3442768"/>
            <a:ext cx="1584000" cy="1188000"/>
          </a:xfrm>
          <a:prstGeom prst="rect">
            <a:avLst/>
          </a:prstGeom>
        </p:spPr>
      </p:pic>
      <p:pic>
        <p:nvPicPr>
          <p:cNvPr id="11" name="圖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091" y="2248543"/>
            <a:ext cx="1583999" cy="1188267"/>
          </a:xfrm>
          <a:prstGeom prst="rect">
            <a:avLst/>
          </a:prstGeom>
        </p:spPr>
      </p:pic>
    </p:spTree>
    <p:extLst>
      <p:ext uri="{BB962C8B-B14F-4D97-AF65-F5344CB8AC3E}">
        <p14:creationId xmlns:p14="http://schemas.microsoft.com/office/powerpoint/2010/main" val="356109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6b1eeb5c93_0_29"/>
          <p:cNvSpPr txBox="1">
            <a:spLocks noGrp="1"/>
          </p:cNvSpPr>
          <p:nvPr>
            <p:ph type="title"/>
          </p:nvPr>
        </p:nvSpPr>
        <p:spPr>
          <a:xfrm>
            <a:off x="457200" y="215539"/>
            <a:ext cx="8229600" cy="50292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zh-TW" altLang="en-US" dirty="0">
                <a:latin typeface="微軟正黑體" panose="020B0604030504040204" pitchFamily="34" charset="-120"/>
                <a:ea typeface="微軟正黑體" panose="020B0604030504040204" pitchFamily="34" charset="-120"/>
              </a:rPr>
              <a:t>實務面整合</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專業服務推廣</a:t>
            </a:r>
            <a:endParaRPr dirty="0">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1349943681"/>
              </p:ext>
            </p:extLst>
          </p:nvPr>
        </p:nvGraphicFramePr>
        <p:xfrm>
          <a:off x="457200" y="780120"/>
          <a:ext cx="8229600" cy="3778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1" name="Google Shape;251;g6b1eeb5c93_0_29"/>
          <p:cNvSpPr txBox="1">
            <a:spLocks noGrp="1"/>
          </p:cNvSpPr>
          <p:nvPr>
            <p:ph type="sldNum" idx="12"/>
          </p:nvPr>
        </p:nvSpPr>
        <p:spPr>
          <a:xfrm>
            <a:off x="6553200" y="4767263"/>
            <a:ext cx="2133600" cy="2738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spTree>
  </p:cSld>
  <p:clrMapOvr>
    <a:masterClrMapping/>
  </p:clrMapOvr>
</p:sld>
</file>

<file path=ppt/theme/theme1.xml><?xml version="1.0" encoding="utf-8"?>
<a:theme xmlns:a="http://schemas.openxmlformats.org/drawingml/2006/main" name="Office 佈景主題">
  <a:themeElements>
    <a:clrScheme name="自訂 6">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915</TotalTime>
  <Words>2402</Words>
  <Application>Microsoft Office PowerPoint</Application>
  <PresentationFormat>如螢幕大小 (16:9)</PresentationFormat>
  <Paragraphs>241</Paragraphs>
  <Slides>19</Slides>
  <Notes>11</Notes>
  <HiddenSlides>1</HiddenSlides>
  <MMClips>0</MMClips>
  <ScaleCrop>false</ScaleCrop>
  <HeadingPairs>
    <vt:vector size="4" baseType="variant">
      <vt:variant>
        <vt:lpstr>佈景主題</vt:lpstr>
      </vt:variant>
      <vt:variant>
        <vt:i4>1</vt:i4>
      </vt:variant>
      <vt:variant>
        <vt:lpstr>投影片標題</vt:lpstr>
      </vt:variant>
      <vt:variant>
        <vt:i4>19</vt:i4>
      </vt:variant>
    </vt:vector>
  </HeadingPairs>
  <TitlesOfParts>
    <vt:vector size="20" baseType="lpstr">
      <vt:lpstr>Office 佈景主題</vt:lpstr>
      <vt:lpstr>主題二：國民教育輔導體系整合規劃經驗分享與對話  國教輔導團與地方輔導群 合作促進教師專業成長之案例分享</vt:lpstr>
      <vt:lpstr>PowerPoint 簡報</vt:lpstr>
      <vt:lpstr>PowerPoint 簡報</vt:lpstr>
      <vt:lpstr>PowerPoint 簡報</vt:lpstr>
      <vt:lpstr>法規面整合</vt:lpstr>
      <vt:lpstr>組織面整合</vt:lpstr>
      <vt:lpstr>除了法規及組織面的整合</vt:lpstr>
      <vt:lpstr>實務面整合-共同參與團務會議及專業成長 共同參與每月定期大團會議，進行重要事項溝通傳達、共同學習成長</vt:lpstr>
      <vt:lpstr>實務面整合-專業服務推廣</vt:lpstr>
      <vt:lpstr>PowerPoint 簡報</vt:lpstr>
      <vt:lpstr>共同執行鄉鎮巡迴服務</vt:lpstr>
      <vt:lpstr>PowerPoint 簡報</vt:lpstr>
      <vt:lpstr>PowerPoint 簡報</vt:lpstr>
      <vt:lpstr>協助各校教師專業成長社群運作</vt:lpstr>
      <vt:lpstr>PowerPoint 簡報</vt:lpstr>
      <vt:lpstr>PowerPoint 簡報</vt:lpstr>
      <vt:lpstr>PowerPoint 簡報</vt:lpstr>
      <vt:lpstr>集思廣益</vt:lpstr>
      <vt:lpstr>我們共同的願景</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宜蘭縣108學年度精進國民中小學 教師教學專業與課程品質整體推動計畫 執行內容與進度概況分享</dc:title>
  <dc:creator>Shih Chiao</dc:creator>
  <cp:lastModifiedBy>nc02</cp:lastModifiedBy>
  <cp:revision>68</cp:revision>
  <dcterms:created xsi:type="dcterms:W3CDTF">2018-03-14T13:30:10Z</dcterms:created>
  <dcterms:modified xsi:type="dcterms:W3CDTF">2019-12-13T03:53:31Z</dcterms:modified>
</cp:coreProperties>
</file>