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3" r:id="rId2"/>
    <p:sldId id="292" r:id="rId3"/>
    <p:sldId id="286" r:id="rId4"/>
    <p:sldId id="284" r:id="rId5"/>
    <p:sldId id="293" r:id="rId6"/>
    <p:sldId id="294" r:id="rId7"/>
    <p:sldId id="295" r:id="rId8"/>
    <p:sldId id="291" r:id="rId9"/>
    <p:sldId id="288" r:id="rId10"/>
    <p:sldId id="289" r:id="rId11"/>
    <p:sldId id="296" r:id="rId12"/>
    <p:sldId id="304" r:id="rId13"/>
    <p:sldId id="290" r:id="rId14"/>
    <p:sldId id="305" r:id="rId15"/>
    <p:sldId id="267" r:id="rId16"/>
    <p:sldId id="261" r:id="rId17"/>
    <p:sldId id="271" r:id="rId18"/>
    <p:sldId id="273" r:id="rId19"/>
    <p:sldId id="262" r:id="rId20"/>
    <p:sldId id="272" r:id="rId21"/>
    <p:sldId id="274" r:id="rId22"/>
    <p:sldId id="298" r:id="rId23"/>
    <p:sldId id="299" r:id="rId24"/>
    <p:sldId id="300" r:id="rId25"/>
    <p:sldId id="302" r:id="rId26"/>
    <p:sldId id="30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8F5"/>
    <a:srgbClr val="07170A"/>
    <a:srgbClr val="2F1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43"/>
  </p:normalViewPr>
  <p:slideViewPr>
    <p:cSldViewPr showGuides="1">
      <p:cViewPr>
        <p:scale>
          <a:sx n="93" d="100"/>
          <a:sy n="93" d="100"/>
        </p:scale>
        <p:origin x="-94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86"/>
    </p:cViewPr>
  </p:sorterViewPr>
  <p:notesViewPr>
    <p:cSldViewPr>
      <p:cViewPr varScale="1">
        <p:scale>
          <a:sx n="38" d="100"/>
          <a:sy n="38" d="100"/>
        </p:scale>
        <p:origin x="-2328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F553C-6799-4E29-83DA-A5561E1B100A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903B0D83-5A0F-4C60-AC9A-7A8641002D1E}">
      <dgm:prSet phldrT="[文字]" custT="1"/>
      <dgm:spPr/>
      <dgm:t>
        <a:bodyPr/>
        <a:lstStyle/>
        <a:p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106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年至</a:t>
          </a:r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108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學年</a:t>
          </a:r>
          <a:endParaRPr lang="en-US" altLang="zh-TW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深耕期</a:t>
          </a:r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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整備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期</a:t>
          </a:r>
        </a:p>
      </dgm:t>
    </dgm:pt>
    <dgm:pt modelId="{197E0D05-676A-40BA-9A88-8F8E906FF93C}" type="parTrans" cxnId="{793D7E1E-8A35-43BB-9C15-B3879660F636}">
      <dgm:prSet/>
      <dgm:spPr/>
      <dgm:t>
        <a:bodyPr/>
        <a:lstStyle/>
        <a:p>
          <a:endParaRPr lang="zh-TW" altLang="en-US" sz="2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324ECB-B1E3-438B-99AA-D0A7028A95E8}" type="sibTrans" cxnId="{793D7E1E-8A35-43BB-9C15-B3879660F636}">
      <dgm:prSet/>
      <dgm:spPr/>
      <dgm:t>
        <a:bodyPr/>
        <a:lstStyle/>
        <a:p>
          <a:endParaRPr lang="zh-TW" altLang="en-US" sz="2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3BF467-2BD6-4A15-8681-97EACA99F839}">
      <dgm:prSet phldrT="[文字]" custT="1"/>
      <dgm:spPr/>
      <dgm:t>
        <a:bodyPr/>
        <a:lstStyle/>
        <a:p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109-110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  <a:endParaRPr lang="en-US" altLang="zh-TW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精緻期</a:t>
          </a:r>
        </a:p>
      </dgm:t>
    </dgm:pt>
    <dgm:pt modelId="{F013B7DF-EEB6-4151-BE92-AD91DBEDC181}" type="parTrans" cxnId="{9795E7D6-C8E4-4D9F-9D42-4F4EA12223D4}">
      <dgm:prSet/>
      <dgm:spPr/>
      <dgm:t>
        <a:bodyPr/>
        <a:lstStyle/>
        <a:p>
          <a:endParaRPr lang="zh-TW" altLang="en-US" sz="2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272ABC-0DFF-4ABC-B535-75BC22C9032F}" type="sibTrans" cxnId="{9795E7D6-C8E4-4D9F-9D42-4F4EA12223D4}">
      <dgm:prSet/>
      <dgm:spPr/>
      <dgm:t>
        <a:bodyPr/>
        <a:lstStyle/>
        <a:p>
          <a:endParaRPr lang="zh-TW" altLang="en-US" sz="2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67D71A-32E8-4624-A456-09FF21D706A1}">
      <dgm:prSet phldrT="[文字]" custT="1"/>
      <dgm:spPr/>
      <dgm:t>
        <a:bodyPr/>
        <a:lstStyle/>
        <a:p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111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  <a:endParaRPr lang="en-US" altLang="zh-TW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厚植期</a:t>
          </a:r>
        </a:p>
      </dgm:t>
    </dgm:pt>
    <dgm:pt modelId="{DD47049F-8C0D-4E00-9B70-8F345D5FF009}" type="parTrans" cxnId="{5EB62C47-6941-43CC-9621-B4E2A71FEDD4}">
      <dgm:prSet/>
      <dgm:spPr/>
      <dgm:t>
        <a:bodyPr/>
        <a:lstStyle/>
        <a:p>
          <a:endParaRPr lang="zh-TW" altLang="en-US" sz="2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76C776-F39B-4163-808C-17D73A32B6AE}" type="sibTrans" cxnId="{5EB62C47-6941-43CC-9621-B4E2A71FEDD4}">
      <dgm:prSet/>
      <dgm:spPr/>
      <dgm:t>
        <a:bodyPr/>
        <a:lstStyle/>
        <a:p>
          <a:endParaRPr lang="zh-TW" altLang="en-US" sz="2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90FE77-8C13-42BB-81EA-DD3A3C83F3E1}" type="pres">
      <dgm:prSet presAssocID="{FA2F553C-6799-4E29-83DA-A5561E1B100A}" presName="arrowDiagram" presStyleCnt="0">
        <dgm:presLayoutVars>
          <dgm:chMax val="5"/>
          <dgm:dir/>
          <dgm:resizeHandles val="exact"/>
        </dgm:presLayoutVars>
      </dgm:prSet>
      <dgm:spPr/>
    </dgm:pt>
    <dgm:pt modelId="{D269BB67-A0C9-4AC8-A193-AF6B5059F05A}" type="pres">
      <dgm:prSet presAssocID="{FA2F553C-6799-4E29-83DA-A5561E1B100A}" presName="arrow" presStyleLbl="bgShp" presStyleIdx="0" presStyleCnt="1" custScaleX="121815"/>
      <dgm:spPr>
        <a:gradFill rotWithShape="0">
          <a:gsLst>
            <a:gs pos="0">
              <a:srgbClr val="03D4A8"/>
            </a:gs>
            <a:gs pos="9008">
              <a:srgbClr val="14D5C8"/>
            </a:gs>
            <a:gs pos="41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</dgm:pt>
    <dgm:pt modelId="{C53B5548-6A57-4909-BA7C-7AA5FDA02DA4}" type="pres">
      <dgm:prSet presAssocID="{FA2F553C-6799-4E29-83DA-A5561E1B100A}" presName="arrowDiagram3" presStyleCnt="0"/>
      <dgm:spPr/>
    </dgm:pt>
    <dgm:pt modelId="{51F51CB6-6EF4-43ED-B438-D72F52581BA7}" type="pres">
      <dgm:prSet presAssocID="{903B0D83-5A0F-4C60-AC9A-7A8641002D1E}" presName="bullet3a" presStyleLbl="node1" presStyleIdx="0" presStyleCnt="3"/>
      <dgm:spPr/>
    </dgm:pt>
    <dgm:pt modelId="{591EF7F8-873A-4A8D-9D6D-5EBEB3B88AD8}" type="pres">
      <dgm:prSet presAssocID="{903B0D83-5A0F-4C60-AC9A-7A8641002D1E}" presName="textBox3a" presStyleLbl="revTx" presStyleIdx="0" presStyleCnt="3" custScaleX="190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8E5E04-EADB-49FC-A635-AF6B94134551}" type="pres">
      <dgm:prSet presAssocID="{643BF467-2BD6-4A15-8681-97EACA99F839}" presName="bullet3b" presStyleLbl="node1" presStyleIdx="1" presStyleCnt="3"/>
      <dgm:spPr/>
    </dgm:pt>
    <dgm:pt modelId="{3AAFA7E2-20FB-46E5-A188-9D078E657090}" type="pres">
      <dgm:prSet presAssocID="{643BF467-2BD6-4A15-8681-97EACA99F839}" presName="textBox3b" presStyleLbl="revTx" presStyleIdx="1" presStyleCnt="3" custScaleX="175339" custLinFactNeighborX="23071" custLinFactNeighborY="8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32A839-2E03-4D32-A98A-83DDF19ACD44}" type="pres">
      <dgm:prSet presAssocID="{D067D71A-32E8-4624-A456-09FF21D706A1}" presName="bullet3c" presStyleLbl="node1" presStyleIdx="2" presStyleCnt="3"/>
      <dgm:spPr/>
    </dgm:pt>
    <dgm:pt modelId="{59738989-CB8D-409B-AEE7-6573A5A993F3}" type="pres">
      <dgm:prSet presAssocID="{D067D71A-32E8-4624-A456-09FF21D706A1}" presName="textBox3c" presStyleLbl="revTx" presStyleIdx="2" presStyleCnt="3" custScaleX="1032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95E7D6-C8E4-4D9F-9D42-4F4EA12223D4}" srcId="{FA2F553C-6799-4E29-83DA-A5561E1B100A}" destId="{643BF467-2BD6-4A15-8681-97EACA99F839}" srcOrd="1" destOrd="0" parTransId="{F013B7DF-EEB6-4151-BE92-AD91DBEDC181}" sibTransId="{96272ABC-0DFF-4ABC-B535-75BC22C9032F}"/>
    <dgm:cxn modelId="{793D7E1E-8A35-43BB-9C15-B3879660F636}" srcId="{FA2F553C-6799-4E29-83DA-A5561E1B100A}" destId="{903B0D83-5A0F-4C60-AC9A-7A8641002D1E}" srcOrd="0" destOrd="0" parTransId="{197E0D05-676A-40BA-9A88-8F8E906FF93C}" sibTransId="{A1324ECB-B1E3-438B-99AA-D0A7028A95E8}"/>
    <dgm:cxn modelId="{5EB62C47-6941-43CC-9621-B4E2A71FEDD4}" srcId="{FA2F553C-6799-4E29-83DA-A5561E1B100A}" destId="{D067D71A-32E8-4624-A456-09FF21D706A1}" srcOrd="2" destOrd="0" parTransId="{DD47049F-8C0D-4E00-9B70-8F345D5FF009}" sibTransId="{2B76C776-F39B-4163-808C-17D73A32B6AE}"/>
    <dgm:cxn modelId="{C085AFFE-6E6B-4142-8ECD-BE3EFE5CFFE9}" type="presOf" srcId="{FA2F553C-6799-4E29-83DA-A5561E1B100A}" destId="{EC90FE77-8C13-42BB-81EA-DD3A3C83F3E1}" srcOrd="0" destOrd="0" presId="urn:microsoft.com/office/officeart/2005/8/layout/arrow2"/>
    <dgm:cxn modelId="{548B3FDA-E75B-4019-AAA8-D67162F68459}" type="presOf" srcId="{D067D71A-32E8-4624-A456-09FF21D706A1}" destId="{59738989-CB8D-409B-AEE7-6573A5A993F3}" srcOrd="0" destOrd="0" presId="urn:microsoft.com/office/officeart/2005/8/layout/arrow2"/>
    <dgm:cxn modelId="{08AFDA00-E63D-42A4-92D1-B9A553218DA3}" type="presOf" srcId="{903B0D83-5A0F-4C60-AC9A-7A8641002D1E}" destId="{591EF7F8-873A-4A8D-9D6D-5EBEB3B88AD8}" srcOrd="0" destOrd="0" presId="urn:microsoft.com/office/officeart/2005/8/layout/arrow2"/>
    <dgm:cxn modelId="{2DEA311F-2C30-456F-AAE7-68AB517695B1}" type="presOf" srcId="{643BF467-2BD6-4A15-8681-97EACA99F839}" destId="{3AAFA7E2-20FB-46E5-A188-9D078E657090}" srcOrd="0" destOrd="0" presId="urn:microsoft.com/office/officeart/2005/8/layout/arrow2"/>
    <dgm:cxn modelId="{CFD7A2F1-D58B-497B-984B-F1CF97A24204}" type="presParOf" srcId="{EC90FE77-8C13-42BB-81EA-DD3A3C83F3E1}" destId="{D269BB67-A0C9-4AC8-A193-AF6B5059F05A}" srcOrd="0" destOrd="0" presId="urn:microsoft.com/office/officeart/2005/8/layout/arrow2"/>
    <dgm:cxn modelId="{CA22EEAB-C728-4D3B-9420-1F3CFF794C71}" type="presParOf" srcId="{EC90FE77-8C13-42BB-81EA-DD3A3C83F3E1}" destId="{C53B5548-6A57-4909-BA7C-7AA5FDA02DA4}" srcOrd="1" destOrd="0" presId="urn:microsoft.com/office/officeart/2005/8/layout/arrow2"/>
    <dgm:cxn modelId="{F7D31F92-E5D7-4E5D-B295-F3501F3ABEA4}" type="presParOf" srcId="{C53B5548-6A57-4909-BA7C-7AA5FDA02DA4}" destId="{51F51CB6-6EF4-43ED-B438-D72F52581BA7}" srcOrd="0" destOrd="0" presId="urn:microsoft.com/office/officeart/2005/8/layout/arrow2"/>
    <dgm:cxn modelId="{4AD7B18E-F701-45B8-93A2-C8061B42BD41}" type="presParOf" srcId="{C53B5548-6A57-4909-BA7C-7AA5FDA02DA4}" destId="{591EF7F8-873A-4A8D-9D6D-5EBEB3B88AD8}" srcOrd="1" destOrd="0" presId="urn:microsoft.com/office/officeart/2005/8/layout/arrow2"/>
    <dgm:cxn modelId="{91CEE7B3-D079-491D-8797-D0976CE02210}" type="presParOf" srcId="{C53B5548-6A57-4909-BA7C-7AA5FDA02DA4}" destId="{D48E5E04-EADB-49FC-A635-AF6B94134551}" srcOrd="2" destOrd="0" presId="urn:microsoft.com/office/officeart/2005/8/layout/arrow2"/>
    <dgm:cxn modelId="{237399D8-EC76-4216-98B7-5A19F2465318}" type="presParOf" srcId="{C53B5548-6A57-4909-BA7C-7AA5FDA02DA4}" destId="{3AAFA7E2-20FB-46E5-A188-9D078E657090}" srcOrd="3" destOrd="0" presId="urn:microsoft.com/office/officeart/2005/8/layout/arrow2"/>
    <dgm:cxn modelId="{7E23A1CE-EBAE-4332-ACD3-08596F8326E1}" type="presParOf" srcId="{C53B5548-6A57-4909-BA7C-7AA5FDA02DA4}" destId="{1C32A839-2E03-4D32-A98A-83DDF19ACD44}" srcOrd="4" destOrd="0" presId="urn:microsoft.com/office/officeart/2005/8/layout/arrow2"/>
    <dgm:cxn modelId="{086346D0-7D05-4835-81ED-9F30339B4A9C}" type="presParOf" srcId="{C53B5548-6A57-4909-BA7C-7AA5FDA02DA4}" destId="{59738989-CB8D-409B-AEE7-6573A5A993F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96E8D7-EF32-46A6-BE8B-D30781C768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5FEE450-87D1-4D8A-B034-58192F3AC67A}">
      <dgm:prSet phldrT="[文字]" custT="1"/>
      <dgm:spPr/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課程領導</a:t>
          </a:r>
          <a:endParaRPr lang="en-US" altLang="zh-TW" sz="44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課程發展</a:t>
          </a:r>
        </a:p>
      </dgm:t>
    </dgm:pt>
    <dgm:pt modelId="{78C43E13-BF5F-4A84-9BDE-152012D1D307}" type="parTrans" cxnId="{C41F0F53-96FC-4FFB-A0BD-579F72E45EBF}">
      <dgm:prSet/>
      <dgm:spPr/>
      <dgm:t>
        <a:bodyPr/>
        <a:lstStyle/>
        <a:p>
          <a:endParaRPr lang="zh-TW" altLang="en-US"/>
        </a:p>
      </dgm:t>
    </dgm:pt>
    <dgm:pt modelId="{6AF9D026-FBCB-48D5-B6AB-9AE8CF717212}" type="sibTrans" cxnId="{C41F0F53-96FC-4FFB-A0BD-579F72E45EBF}">
      <dgm:prSet/>
      <dgm:spPr/>
      <dgm:t>
        <a:bodyPr/>
        <a:lstStyle/>
        <a:p>
          <a:endParaRPr lang="zh-TW" altLang="en-US"/>
        </a:p>
      </dgm:t>
    </dgm:pt>
    <dgm:pt modelId="{D8FE5F6B-4F94-41E1-8CDE-81FF59EB6FD6}">
      <dgm:prSet phldrT="[文字]" custT="1"/>
      <dgm:spPr/>
      <dgm:t>
        <a:bodyPr/>
        <a:lstStyle/>
        <a:p>
          <a:r>
            <a:rPr lang="zh-TW" altLang="en-US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課程計畫、彈性學習課程、校訂課程、課程評鑑</a:t>
          </a:r>
        </a:p>
      </dgm:t>
    </dgm:pt>
    <dgm:pt modelId="{2C269E58-5604-4B11-9204-88682965D869}" type="parTrans" cxnId="{91026F01-5C7F-4325-9CDD-E14AEC95BBF2}">
      <dgm:prSet/>
      <dgm:spPr/>
      <dgm:t>
        <a:bodyPr/>
        <a:lstStyle/>
        <a:p>
          <a:endParaRPr lang="zh-TW" altLang="en-US"/>
        </a:p>
      </dgm:t>
    </dgm:pt>
    <dgm:pt modelId="{36AD4682-551B-4862-A882-9D815D86C992}" type="sibTrans" cxnId="{91026F01-5C7F-4325-9CDD-E14AEC95BBF2}">
      <dgm:prSet/>
      <dgm:spPr/>
      <dgm:t>
        <a:bodyPr/>
        <a:lstStyle/>
        <a:p>
          <a:endParaRPr lang="zh-TW" altLang="en-US"/>
        </a:p>
      </dgm:t>
    </dgm:pt>
    <dgm:pt modelId="{A1D58AD8-7455-4619-917B-B0F4258E6709}">
      <dgm:prSet phldrT="[文字]" custT="1"/>
      <dgm:spPr/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教學支持</a:t>
          </a:r>
          <a:endParaRPr lang="en-US" altLang="zh-TW" sz="4400" b="1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陪伴輔導</a:t>
          </a:r>
        </a:p>
      </dgm:t>
    </dgm:pt>
    <dgm:pt modelId="{1CFF9D03-C3E6-42B0-A4B3-7C97E07F954C}" type="parTrans" cxnId="{88821252-D74E-40DC-9FC4-CB2E97902D8E}">
      <dgm:prSet/>
      <dgm:spPr/>
      <dgm:t>
        <a:bodyPr/>
        <a:lstStyle/>
        <a:p>
          <a:endParaRPr lang="zh-TW" altLang="en-US"/>
        </a:p>
      </dgm:t>
    </dgm:pt>
    <dgm:pt modelId="{3D388EFF-5685-4A5E-9D05-DEBC3986A45D}" type="sibTrans" cxnId="{88821252-D74E-40DC-9FC4-CB2E97902D8E}">
      <dgm:prSet/>
      <dgm:spPr/>
      <dgm:t>
        <a:bodyPr/>
        <a:lstStyle/>
        <a:p>
          <a:endParaRPr lang="zh-TW" altLang="en-US"/>
        </a:p>
      </dgm:t>
    </dgm:pt>
    <dgm:pt modelId="{82212596-75C8-4C1D-9457-72EF43146EF6}">
      <dgm:prSet phldrT="[文字]" custT="1"/>
      <dgm:spPr/>
      <dgm:t>
        <a:bodyPr/>
        <a:lstStyle/>
        <a:p>
          <a:r>
            <a: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教師專業學習社群、分區輔導、到校輔導、教學示範</a:t>
          </a:r>
          <a:r>
            <a: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公開授課</a:t>
          </a:r>
          <a:r>
            <a: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、素養教學課例</a:t>
          </a:r>
        </a:p>
      </dgm:t>
    </dgm:pt>
    <dgm:pt modelId="{B5525B9A-5575-4AFA-B6B2-05B708AB7962}" type="parTrans" cxnId="{7AFA692B-625F-48EE-B949-1A35F5C5DDF0}">
      <dgm:prSet/>
      <dgm:spPr/>
      <dgm:t>
        <a:bodyPr/>
        <a:lstStyle/>
        <a:p>
          <a:endParaRPr lang="zh-TW" altLang="en-US"/>
        </a:p>
      </dgm:t>
    </dgm:pt>
    <dgm:pt modelId="{2C68DD75-A251-4A12-BAE1-F2C82BA4B1DA}" type="sibTrans" cxnId="{7AFA692B-625F-48EE-B949-1A35F5C5DDF0}">
      <dgm:prSet/>
      <dgm:spPr/>
      <dgm:t>
        <a:bodyPr/>
        <a:lstStyle/>
        <a:p>
          <a:endParaRPr lang="zh-TW" altLang="en-US"/>
        </a:p>
      </dgm:t>
    </dgm:pt>
    <dgm:pt modelId="{33436B15-567E-4E19-A787-F4FBB95F9659}">
      <dgm:prSet phldrT="[文字]" custT="1"/>
      <dgm:spPr/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成效評估檢視輔導</a:t>
          </a:r>
        </a:p>
      </dgm:t>
    </dgm:pt>
    <dgm:pt modelId="{1B2B5F55-50E3-4CFF-A30E-E161839D9963}" type="parTrans" cxnId="{C6D4C855-7D6E-4DAA-900E-04C56F547B01}">
      <dgm:prSet/>
      <dgm:spPr/>
      <dgm:t>
        <a:bodyPr/>
        <a:lstStyle/>
        <a:p>
          <a:endParaRPr lang="zh-TW" altLang="en-US"/>
        </a:p>
      </dgm:t>
    </dgm:pt>
    <dgm:pt modelId="{7EFC4B20-1201-4C7C-AF23-79A829DE487D}" type="sibTrans" cxnId="{C6D4C855-7D6E-4DAA-900E-04C56F547B01}">
      <dgm:prSet/>
      <dgm:spPr/>
      <dgm:t>
        <a:bodyPr/>
        <a:lstStyle/>
        <a:p>
          <a:endParaRPr lang="zh-TW" altLang="en-US"/>
        </a:p>
      </dgm:t>
    </dgm:pt>
    <dgm:pt modelId="{D8E66590-AA57-4DE2-955E-A4DA96BD66DB}">
      <dgm:prSet phldrT="[文字]"/>
      <dgm:spPr/>
      <dgm:t>
        <a:bodyPr/>
        <a:lstStyle/>
        <a:p>
          <a:r>
            <a: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教學評估、學習成效評估</a:t>
          </a:r>
        </a:p>
      </dgm:t>
    </dgm:pt>
    <dgm:pt modelId="{7954D09C-4D44-4F85-81D1-29AEAD190CF9}" type="parTrans" cxnId="{419EC205-9CF4-4ACE-8829-ECE58B226407}">
      <dgm:prSet/>
      <dgm:spPr/>
      <dgm:t>
        <a:bodyPr/>
        <a:lstStyle/>
        <a:p>
          <a:endParaRPr lang="zh-TW" altLang="en-US"/>
        </a:p>
      </dgm:t>
    </dgm:pt>
    <dgm:pt modelId="{250C816F-14FA-4DCC-BE13-EF9F972879AC}" type="sibTrans" cxnId="{419EC205-9CF4-4ACE-8829-ECE58B226407}">
      <dgm:prSet/>
      <dgm:spPr/>
      <dgm:t>
        <a:bodyPr/>
        <a:lstStyle/>
        <a:p>
          <a:endParaRPr lang="zh-TW" altLang="en-US"/>
        </a:p>
      </dgm:t>
    </dgm:pt>
    <dgm:pt modelId="{D78C4857-D221-4723-8431-B4318816CEEE}" type="pres">
      <dgm:prSet presAssocID="{1296E8D7-EF32-46A6-BE8B-D30781C768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8C1A958-BDEE-4735-AD60-F38652E2A83F}" type="pres">
      <dgm:prSet presAssocID="{85FEE450-87D1-4D8A-B034-58192F3AC67A}" presName="linNode" presStyleCnt="0"/>
      <dgm:spPr/>
    </dgm:pt>
    <dgm:pt modelId="{331E537E-8B0B-4099-83D0-631822DCCA9B}" type="pres">
      <dgm:prSet presAssocID="{85FEE450-87D1-4D8A-B034-58192F3AC67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DA5A40-F68E-4C0E-90C2-BFD99F193449}" type="pres">
      <dgm:prSet presAssocID="{85FEE450-87D1-4D8A-B034-58192F3AC67A}" presName="descendantText" presStyleLbl="alignAccFollowNode1" presStyleIdx="0" presStyleCnt="3" custLinFactNeighborX="0" custLinFactNeighborY="-71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1EFDA2-3150-472D-B0EB-5558F9098C13}" type="pres">
      <dgm:prSet presAssocID="{6AF9D026-FBCB-48D5-B6AB-9AE8CF717212}" presName="sp" presStyleCnt="0"/>
      <dgm:spPr/>
    </dgm:pt>
    <dgm:pt modelId="{11C25D99-6063-4F82-8FB3-84989E04D25E}" type="pres">
      <dgm:prSet presAssocID="{A1D58AD8-7455-4619-917B-B0F4258E6709}" presName="linNode" presStyleCnt="0"/>
      <dgm:spPr/>
    </dgm:pt>
    <dgm:pt modelId="{9BA450BE-EE70-4AEB-A4C0-D1822FB76835}" type="pres">
      <dgm:prSet presAssocID="{A1D58AD8-7455-4619-917B-B0F4258E6709}" presName="parentText" presStyleLbl="node1" presStyleIdx="1" presStyleCnt="3" custScaleY="163966" custLinFactNeighborX="-276" custLinFactNeighborY="242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BDCAA8-E378-4E21-B3D8-0BF61A94DDE8}" type="pres">
      <dgm:prSet presAssocID="{A1D58AD8-7455-4619-917B-B0F4258E6709}" presName="descendantText" presStyleLbl="alignAccFollowNode1" presStyleIdx="1" presStyleCnt="3" custScaleY="210638" custLinFactNeighborX="272" custLinFactNeighborY="35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90632-EBA6-4FCE-BC71-4878470481FD}" type="pres">
      <dgm:prSet presAssocID="{3D388EFF-5685-4A5E-9D05-DEBC3986A45D}" presName="sp" presStyleCnt="0"/>
      <dgm:spPr/>
    </dgm:pt>
    <dgm:pt modelId="{547EFC0F-D529-430D-B42D-A0EFEFDB5A88}" type="pres">
      <dgm:prSet presAssocID="{33436B15-567E-4E19-A787-F4FBB95F9659}" presName="linNode" presStyleCnt="0"/>
      <dgm:spPr/>
    </dgm:pt>
    <dgm:pt modelId="{922F8659-1D6F-40CE-BD5C-542FA69680C8}" type="pres">
      <dgm:prSet presAssocID="{33436B15-567E-4E19-A787-F4FBB95F9659}" presName="parentText" presStyleLbl="node1" presStyleIdx="2" presStyleCnt="3" custScaleY="104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458674-CD55-4604-9489-D80ED0F252A1}" type="pres">
      <dgm:prSet presAssocID="{33436B15-567E-4E19-A787-F4FBB95F9659}" presName="descendantText" presStyleLbl="alignAccFollowNode1" presStyleIdx="2" presStyleCnt="3" custScaleY="64956" custLinFactNeighborY="163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026F01-5C7F-4325-9CDD-E14AEC95BBF2}" srcId="{85FEE450-87D1-4D8A-B034-58192F3AC67A}" destId="{D8FE5F6B-4F94-41E1-8CDE-81FF59EB6FD6}" srcOrd="0" destOrd="0" parTransId="{2C269E58-5604-4B11-9204-88682965D869}" sibTransId="{36AD4682-551B-4862-A882-9D815D86C992}"/>
    <dgm:cxn modelId="{50341A65-083F-4FDD-960D-8C9703370C4C}" type="presOf" srcId="{85FEE450-87D1-4D8A-B034-58192F3AC67A}" destId="{331E537E-8B0B-4099-83D0-631822DCCA9B}" srcOrd="0" destOrd="0" presId="urn:microsoft.com/office/officeart/2005/8/layout/vList5"/>
    <dgm:cxn modelId="{96A37E26-3F76-4ADF-A702-108C894CFCA8}" type="presOf" srcId="{D8FE5F6B-4F94-41E1-8CDE-81FF59EB6FD6}" destId="{3CDA5A40-F68E-4C0E-90C2-BFD99F193449}" srcOrd="0" destOrd="0" presId="urn:microsoft.com/office/officeart/2005/8/layout/vList5"/>
    <dgm:cxn modelId="{16487BC1-590E-433D-A53B-45B46D0B642F}" type="presOf" srcId="{33436B15-567E-4E19-A787-F4FBB95F9659}" destId="{922F8659-1D6F-40CE-BD5C-542FA69680C8}" srcOrd="0" destOrd="0" presId="urn:microsoft.com/office/officeart/2005/8/layout/vList5"/>
    <dgm:cxn modelId="{4FD3B42A-5EE2-4DE0-9701-28BFD8CC83C0}" type="presOf" srcId="{1296E8D7-EF32-46A6-BE8B-D30781C76886}" destId="{D78C4857-D221-4723-8431-B4318816CEEE}" srcOrd="0" destOrd="0" presId="urn:microsoft.com/office/officeart/2005/8/layout/vList5"/>
    <dgm:cxn modelId="{C6D4C855-7D6E-4DAA-900E-04C56F547B01}" srcId="{1296E8D7-EF32-46A6-BE8B-D30781C76886}" destId="{33436B15-567E-4E19-A787-F4FBB95F9659}" srcOrd="2" destOrd="0" parTransId="{1B2B5F55-50E3-4CFF-A30E-E161839D9963}" sibTransId="{7EFC4B20-1201-4C7C-AF23-79A829DE487D}"/>
    <dgm:cxn modelId="{09E0D565-A88E-4571-939D-D16A66E601ED}" type="presOf" srcId="{D8E66590-AA57-4DE2-955E-A4DA96BD66DB}" destId="{4C458674-CD55-4604-9489-D80ED0F252A1}" srcOrd="0" destOrd="0" presId="urn:microsoft.com/office/officeart/2005/8/layout/vList5"/>
    <dgm:cxn modelId="{C41F0F53-96FC-4FFB-A0BD-579F72E45EBF}" srcId="{1296E8D7-EF32-46A6-BE8B-D30781C76886}" destId="{85FEE450-87D1-4D8A-B034-58192F3AC67A}" srcOrd="0" destOrd="0" parTransId="{78C43E13-BF5F-4A84-9BDE-152012D1D307}" sibTransId="{6AF9D026-FBCB-48D5-B6AB-9AE8CF717212}"/>
    <dgm:cxn modelId="{7AFA692B-625F-48EE-B949-1A35F5C5DDF0}" srcId="{A1D58AD8-7455-4619-917B-B0F4258E6709}" destId="{82212596-75C8-4C1D-9457-72EF43146EF6}" srcOrd="0" destOrd="0" parTransId="{B5525B9A-5575-4AFA-B6B2-05B708AB7962}" sibTransId="{2C68DD75-A251-4A12-BAE1-F2C82BA4B1DA}"/>
    <dgm:cxn modelId="{419EC205-9CF4-4ACE-8829-ECE58B226407}" srcId="{33436B15-567E-4E19-A787-F4FBB95F9659}" destId="{D8E66590-AA57-4DE2-955E-A4DA96BD66DB}" srcOrd="0" destOrd="0" parTransId="{7954D09C-4D44-4F85-81D1-29AEAD190CF9}" sibTransId="{250C816F-14FA-4DCC-BE13-EF9F972879AC}"/>
    <dgm:cxn modelId="{5AC64539-8CA1-444C-B602-6184F8ADF333}" type="presOf" srcId="{82212596-75C8-4C1D-9457-72EF43146EF6}" destId="{02BDCAA8-E378-4E21-B3D8-0BF61A94DDE8}" srcOrd="0" destOrd="0" presId="urn:microsoft.com/office/officeart/2005/8/layout/vList5"/>
    <dgm:cxn modelId="{88821252-D74E-40DC-9FC4-CB2E97902D8E}" srcId="{1296E8D7-EF32-46A6-BE8B-D30781C76886}" destId="{A1D58AD8-7455-4619-917B-B0F4258E6709}" srcOrd="1" destOrd="0" parTransId="{1CFF9D03-C3E6-42B0-A4B3-7C97E07F954C}" sibTransId="{3D388EFF-5685-4A5E-9D05-DEBC3986A45D}"/>
    <dgm:cxn modelId="{D9B88714-E6D8-4CAF-A129-D56C452079B4}" type="presOf" srcId="{A1D58AD8-7455-4619-917B-B0F4258E6709}" destId="{9BA450BE-EE70-4AEB-A4C0-D1822FB76835}" srcOrd="0" destOrd="0" presId="urn:microsoft.com/office/officeart/2005/8/layout/vList5"/>
    <dgm:cxn modelId="{5196E7CC-954D-419F-9DAA-63F22D45180C}" type="presParOf" srcId="{D78C4857-D221-4723-8431-B4318816CEEE}" destId="{F8C1A958-BDEE-4735-AD60-F38652E2A83F}" srcOrd="0" destOrd="0" presId="urn:microsoft.com/office/officeart/2005/8/layout/vList5"/>
    <dgm:cxn modelId="{D9AD62C6-2D35-494E-A9A4-E57B3833378F}" type="presParOf" srcId="{F8C1A958-BDEE-4735-AD60-F38652E2A83F}" destId="{331E537E-8B0B-4099-83D0-631822DCCA9B}" srcOrd="0" destOrd="0" presId="urn:microsoft.com/office/officeart/2005/8/layout/vList5"/>
    <dgm:cxn modelId="{91B95103-CFD3-427F-B0B3-08899BC7DAD1}" type="presParOf" srcId="{F8C1A958-BDEE-4735-AD60-F38652E2A83F}" destId="{3CDA5A40-F68E-4C0E-90C2-BFD99F193449}" srcOrd="1" destOrd="0" presId="urn:microsoft.com/office/officeart/2005/8/layout/vList5"/>
    <dgm:cxn modelId="{9857E70D-64C8-498E-8AE6-7926B36F7589}" type="presParOf" srcId="{D78C4857-D221-4723-8431-B4318816CEEE}" destId="{A11EFDA2-3150-472D-B0EB-5558F9098C13}" srcOrd="1" destOrd="0" presId="urn:microsoft.com/office/officeart/2005/8/layout/vList5"/>
    <dgm:cxn modelId="{9CE2FAC6-041B-4B9F-A288-745C4A5DAE64}" type="presParOf" srcId="{D78C4857-D221-4723-8431-B4318816CEEE}" destId="{11C25D99-6063-4F82-8FB3-84989E04D25E}" srcOrd="2" destOrd="0" presId="urn:microsoft.com/office/officeart/2005/8/layout/vList5"/>
    <dgm:cxn modelId="{9EB1C87E-5012-486C-90BE-D56209109E2A}" type="presParOf" srcId="{11C25D99-6063-4F82-8FB3-84989E04D25E}" destId="{9BA450BE-EE70-4AEB-A4C0-D1822FB76835}" srcOrd="0" destOrd="0" presId="urn:microsoft.com/office/officeart/2005/8/layout/vList5"/>
    <dgm:cxn modelId="{7D9DA119-3601-41E7-9DF4-38A9093C228D}" type="presParOf" srcId="{11C25D99-6063-4F82-8FB3-84989E04D25E}" destId="{02BDCAA8-E378-4E21-B3D8-0BF61A94DDE8}" srcOrd="1" destOrd="0" presId="urn:microsoft.com/office/officeart/2005/8/layout/vList5"/>
    <dgm:cxn modelId="{F97C3690-83D3-4957-B6F7-35301203BEB8}" type="presParOf" srcId="{D78C4857-D221-4723-8431-B4318816CEEE}" destId="{AD290632-EBA6-4FCE-BC71-4878470481FD}" srcOrd="3" destOrd="0" presId="urn:microsoft.com/office/officeart/2005/8/layout/vList5"/>
    <dgm:cxn modelId="{FBE402C8-4535-47C8-9004-0624C190B687}" type="presParOf" srcId="{D78C4857-D221-4723-8431-B4318816CEEE}" destId="{547EFC0F-D529-430D-B42D-A0EFEFDB5A88}" srcOrd="4" destOrd="0" presId="urn:microsoft.com/office/officeart/2005/8/layout/vList5"/>
    <dgm:cxn modelId="{EBFF08A1-ABED-4F75-A55C-2D93FABAAE3A}" type="presParOf" srcId="{547EFC0F-D529-430D-B42D-A0EFEFDB5A88}" destId="{922F8659-1D6F-40CE-BD5C-542FA69680C8}" srcOrd="0" destOrd="0" presId="urn:microsoft.com/office/officeart/2005/8/layout/vList5"/>
    <dgm:cxn modelId="{AA6CEC7A-D909-4D0C-A72C-8219A110202A}" type="presParOf" srcId="{547EFC0F-D529-430D-B42D-A0EFEFDB5A88}" destId="{4C458674-CD55-4604-9489-D80ED0F252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B3D41E-6F66-4979-BBCC-61DE73AE204C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7741D67-6F22-4536-BEA0-99AC49596BE2}">
      <dgm:prSet phldrT="[文字]" custT="1"/>
      <dgm:spPr/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策略聯盟</a:t>
          </a:r>
        </a:p>
      </dgm:t>
    </dgm:pt>
    <dgm:pt modelId="{A5CE1A58-0609-4B8F-88F7-648427467EAA}" type="parTrans" cxnId="{ED054296-408F-497A-B48C-E7702FA20173}">
      <dgm:prSet/>
      <dgm:spPr/>
      <dgm:t>
        <a:bodyPr/>
        <a:lstStyle/>
        <a:p>
          <a:endParaRPr lang="zh-TW" altLang="en-US"/>
        </a:p>
      </dgm:t>
    </dgm:pt>
    <dgm:pt modelId="{BFAC9DCB-2F47-45F1-9562-EAFBD775BE8E}" type="sibTrans" cxnId="{ED054296-408F-497A-B48C-E7702FA20173}">
      <dgm:prSet/>
      <dgm:spPr/>
      <dgm:t>
        <a:bodyPr/>
        <a:lstStyle/>
        <a:p>
          <a:endParaRPr lang="zh-TW" altLang="en-US"/>
        </a:p>
      </dgm:t>
    </dgm:pt>
    <dgm:pt modelId="{7AACC1E1-B9A1-47F7-91DB-859E983AB531}">
      <dgm:prSet phldrT="[文字]" custT="1"/>
      <dgm:spPr/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三級課督</a:t>
          </a:r>
        </a:p>
      </dgm:t>
    </dgm:pt>
    <dgm:pt modelId="{7611F412-4E57-4283-A073-CA7A1FEDCA5B}" type="parTrans" cxnId="{D77149A4-6C63-4283-9AA8-F02C97C5C8C5}">
      <dgm:prSet/>
      <dgm:spPr/>
      <dgm:t>
        <a:bodyPr/>
        <a:lstStyle/>
        <a:p>
          <a:endParaRPr lang="zh-TW" altLang="en-US"/>
        </a:p>
      </dgm:t>
    </dgm:pt>
    <dgm:pt modelId="{55B96495-FD8D-448F-AB77-DD54D21B5E2B}" type="sibTrans" cxnId="{D77149A4-6C63-4283-9AA8-F02C97C5C8C5}">
      <dgm:prSet/>
      <dgm:spPr/>
      <dgm:t>
        <a:bodyPr/>
        <a:lstStyle/>
        <a:p>
          <a:endParaRPr lang="zh-TW" altLang="en-US"/>
        </a:p>
      </dgm:t>
    </dgm:pt>
    <dgm:pt modelId="{55D2A563-7715-4896-B6F9-96A607DD8A49}">
      <dgm:prSet phldrT="[文字]" custT="1"/>
      <dgm:spPr/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專家諮詢</a:t>
          </a:r>
        </a:p>
      </dgm:t>
    </dgm:pt>
    <dgm:pt modelId="{8C4A0ECB-E3B2-42A2-9B2D-1E124D863B62}" type="parTrans" cxnId="{7A6000F7-EF4E-40C4-BAB0-35587DEC0DB7}">
      <dgm:prSet/>
      <dgm:spPr/>
      <dgm:t>
        <a:bodyPr/>
        <a:lstStyle/>
        <a:p>
          <a:endParaRPr lang="zh-TW" altLang="en-US"/>
        </a:p>
      </dgm:t>
    </dgm:pt>
    <dgm:pt modelId="{A271F387-D471-4B36-BC99-40ABBC74C86F}" type="sibTrans" cxnId="{7A6000F7-EF4E-40C4-BAB0-35587DEC0DB7}">
      <dgm:prSet/>
      <dgm:spPr/>
      <dgm:t>
        <a:bodyPr/>
        <a:lstStyle/>
        <a:p>
          <a:endParaRPr lang="zh-TW" altLang="en-US"/>
        </a:p>
      </dgm:t>
    </dgm:pt>
    <dgm:pt modelId="{9C564C31-1AE8-4B73-BA1A-5582668E1F60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新北創新教育加速器</a:t>
          </a:r>
          <a:endParaRPr lang="zh-TW" altLang="en-US" sz="2800" dirty="0">
            <a:solidFill>
              <a:srgbClr val="002060"/>
            </a:solidFill>
          </a:endParaRPr>
        </a:p>
      </dgm:t>
    </dgm:pt>
    <dgm:pt modelId="{971B2792-3465-43DD-8B68-0931251527E7}" type="parTrans" cxnId="{D5480A0B-95BA-4DCF-B71F-20CB1D6CA466}">
      <dgm:prSet/>
      <dgm:spPr/>
      <dgm:t>
        <a:bodyPr/>
        <a:lstStyle/>
        <a:p>
          <a:endParaRPr lang="zh-TW" altLang="en-US"/>
        </a:p>
      </dgm:t>
    </dgm:pt>
    <dgm:pt modelId="{113426B0-0F7A-4CA2-A9F3-F7A4527F48DF}" type="sibTrans" cxnId="{D5480A0B-95BA-4DCF-B71F-20CB1D6CA466}">
      <dgm:prSet/>
      <dgm:spPr/>
      <dgm:t>
        <a:bodyPr/>
        <a:lstStyle/>
        <a:p>
          <a:endParaRPr lang="zh-TW" altLang="en-US"/>
        </a:p>
      </dgm:t>
    </dgm:pt>
    <dgm:pt modelId="{AAD2FDD8-5777-4592-B93F-F7ADFEEA08C0}">
      <dgm:prSet phldrT="[文字]" custT="1"/>
      <dgm:spPr/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縣市交流</a:t>
          </a:r>
        </a:p>
      </dgm:t>
    </dgm:pt>
    <dgm:pt modelId="{52526D6E-D599-40F7-AE8B-137A47A7FBD8}" type="parTrans" cxnId="{C21B6209-A791-4521-857C-EAC71DFB67EE}">
      <dgm:prSet/>
      <dgm:spPr/>
      <dgm:t>
        <a:bodyPr/>
        <a:lstStyle/>
        <a:p>
          <a:endParaRPr lang="zh-TW" altLang="en-US"/>
        </a:p>
      </dgm:t>
    </dgm:pt>
    <dgm:pt modelId="{62A009A5-2A2C-499F-ADA9-7A84B9774CC9}" type="sibTrans" cxnId="{C21B6209-A791-4521-857C-EAC71DFB67EE}">
      <dgm:prSet/>
      <dgm:spPr/>
      <dgm:t>
        <a:bodyPr/>
        <a:lstStyle/>
        <a:p>
          <a:endParaRPr lang="zh-TW" altLang="en-US"/>
        </a:p>
      </dgm:t>
    </dgm:pt>
    <dgm:pt modelId="{701A9605-8048-48D2-86B9-5EC920D84E28}" type="pres">
      <dgm:prSet presAssocID="{D7B3D41E-6F66-4979-BBCC-61DE73AE20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9F94E3-3115-499D-9019-BEBA6843CC90}" type="pres">
      <dgm:prSet presAssocID="{27741D67-6F22-4536-BEA0-99AC49596BE2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315EB696-EE80-459E-BB67-78F1C76C43F5}" type="pres">
      <dgm:prSet presAssocID="{7AACC1E1-B9A1-47F7-91DB-859E983AB531}" presName="node" presStyleLbl="node1" presStyleIdx="0" presStyleCnt="4" custScaleX="132651" custScaleY="140466" custRadScaleRad="1013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3904DA-F897-461D-BA46-DD957E63CE59}" type="pres">
      <dgm:prSet presAssocID="{7AACC1E1-B9A1-47F7-91DB-859E983AB531}" presName="dummy" presStyleCnt="0"/>
      <dgm:spPr/>
    </dgm:pt>
    <dgm:pt modelId="{7E21C548-76CF-4757-9D2A-689B4F869728}" type="pres">
      <dgm:prSet presAssocID="{55B96495-FD8D-448F-AB77-DD54D21B5E2B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3DD2E4A5-664D-4281-ABBB-8C48288709CA}" type="pres">
      <dgm:prSet presAssocID="{55D2A563-7715-4896-B6F9-96A607DD8A49}" presName="node" presStyleLbl="node1" presStyleIdx="1" presStyleCnt="4" custScaleX="137120" custScaleY="1279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2C4E88-488C-4E4B-A43C-10F2CB134E85}" type="pres">
      <dgm:prSet presAssocID="{55D2A563-7715-4896-B6F9-96A607DD8A49}" presName="dummy" presStyleCnt="0"/>
      <dgm:spPr/>
    </dgm:pt>
    <dgm:pt modelId="{46BB9A89-CBCF-4FD4-BEC0-B2D0DE70EECB}" type="pres">
      <dgm:prSet presAssocID="{A271F387-D471-4B36-BC99-40ABBC74C86F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79D2672D-624B-4730-8334-AA01D47CDCA1}" type="pres">
      <dgm:prSet presAssocID="{9C564C31-1AE8-4B73-BA1A-5582668E1F60}" presName="node" presStyleLbl="node1" presStyleIdx="2" presStyleCnt="4" custScaleX="130447" custScaleY="141147" custRadScaleRad="100858" custRadScaleInc="-46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61D535-C317-499F-95B0-50EEFBF500B8}" type="pres">
      <dgm:prSet presAssocID="{9C564C31-1AE8-4B73-BA1A-5582668E1F60}" presName="dummy" presStyleCnt="0"/>
      <dgm:spPr/>
    </dgm:pt>
    <dgm:pt modelId="{9F8B7B76-9F27-4B91-9B01-F4392C214E88}" type="pres">
      <dgm:prSet presAssocID="{113426B0-0F7A-4CA2-A9F3-F7A4527F48DF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0AB6FB98-C329-4BF0-BF70-7BE9AF404BA5}" type="pres">
      <dgm:prSet presAssocID="{AAD2FDD8-5777-4592-B93F-F7ADFEEA08C0}" presName="node" presStyleLbl="node1" presStyleIdx="3" presStyleCnt="4" custScaleX="121878" custScaleY="1325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F73B8F-7CDC-4569-9102-AE591AC6C462}" type="pres">
      <dgm:prSet presAssocID="{AAD2FDD8-5777-4592-B93F-F7ADFEEA08C0}" presName="dummy" presStyleCnt="0"/>
      <dgm:spPr/>
    </dgm:pt>
    <dgm:pt modelId="{141BD236-ED88-4523-878E-83FD08B62655}" type="pres">
      <dgm:prSet presAssocID="{62A009A5-2A2C-499F-ADA9-7A84B9774CC9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3621C7E3-8A34-4257-8226-1334C41562CD}" type="presOf" srcId="{A271F387-D471-4B36-BC99-40ABBC74C86F}" destId="{46BB9A89-CBCF-4FD4-BEC0-B2D0DE70EECB}" srcOrd="0" destOrd="0" presId="urn:microsoft.com/office/officeart/2005/8/layout/radial6"/>
    <dgm:cxn modelId="{1D15B2A3-C655-4623-BCE3-B38A689454D3}" type="presOf" srcId="{113426B0-0F7A-4CA2-A9F3-F7A4527F48DF}" destId="{9F8B7B76-9F27-4B91-9B01-F4392C214E88}" srcOrd="0" destOrd="0" presId="urn:microsoft.com/office/officeart/2005/8/layout/radial6"/>
    <dgm:cxn modelId="{C21B6209-A791-4521-857C-EAC71DFB67EE}" srcId="{27741D67-6F22-4536-BEA0-99AC49596BE2}" destId="{AAD2FDD8-5777-4592-B93F-F7ADFEEA08C0}" srcOrd="3" destOrd="0" parTransId="{52526D6E-D599-40F7-AE8B-137A47A7FBD8}" sibTransId="{62A009A5-2A2C-499F-ADA9-7A84B9774CC9}"/>
    <dgm:cxn modelId="{7C2CEBD6-B5A5-4FBF-B0E0-BA35AAB6E327}" type="presOf" srcId="{D7B3D41E-6F66-4979-BBCC-61DE73AE204C}" destId="{701A9605-8048-48D2-86B9-5EC920D84E28}" srcOrd="0" destOrd="0" presId="urn:microsoft.com/office/officeart/2005/8/layout/radial6"/>
    <dgm:cxn modelId="{0B9E7B18-109A-48CC-832D-42E3C207BFE3}" type="presOf" srcId="{27741D67-6F22-4536-BEA0-99AC49596BE2}" destId="{029F94E3-3115-499D-9019-BEBA6843CC90}" srcOrd="0" destOrd="0" presId="urn:microsoft.com/office/officeart/2005/8/layout/radial6"/>
    <dgm:cxn modelId="{EE676888-B5D7-4806-A65D-E7A2B4EC3981}" type="presOf" srcId="{9C564C31-1AE8-4B73-BA1A-5582668E1F60}" destId="{79D2672D-624B-4730-8334-AA01D47CDCA1}" srcOrd="0" destOrd="0" presId="urn:microsoft.com/office/officeart/2005/8/layout/radial6"/>
    <dgm:cxn modelId="{CC8ACAE2-C3A6-4133-90B4-A7796062687C}" type="presOf" srcId="{55B96495-FD8D-448F-AB77-DD54D21B5E2B}" destId="{7E21C548-76CF-4757-9D2A-689B4F869728}" srcOrd="0" destOrd="0" presId="urn:microsoft.com/office/officeart/2005/8/layout/radial6"/>
    <dgm:cxn modelId="{513A309F-1645-4B9F-8687-7A4538F3829F}" type="presOf" srcId="{55D2A563-7715-4896-B6F9-96A607DD8A49}" destId="{3DD2E4A5-664D-4281-ABBB-8C48288709CA}" srcOrd="0" destOrd="0" presId="urn:microsoft.com/office/officeart/2005/8/layout/radial6"/>
    <dgm:cxn modelId="{ED054296-408F-497A-B48C-E7702FA20173}" srcId="{D7B3D41E-6F66-4979-BBCC-61DE73AE204C}" destId="{27741D67-6F22-4536-BEA0-99AC49596BE2}" srcOrd="0" destOrd="0" parTransId="{A5CE1A58-0609-4B8F-88F7-648427467EAA}" sibTransId="{BFAC9DCB-2F47-45F1-9562-EAFBD775BE8E}"/>
    <dgm:cxn modelId="{D5480A0B-95BA-4DCF-B71F-20CB1D6CA466}" srcId="{27741D67-6F22-4536-BEA0-99AC49596BE2}" destId="{9C564C31-1AE8-4B73-BA1A-5582668E1F60}" srcOrd="2" destOrd="0" parTransId="{971B2792-3465-43DD-8B68-0931251527E7}" sibTransId="{113426B0-0F7A-4CA2-A9F3-F7A4527F48DF}"/>
    <dgm:cxn modelId="{1E785766-8C9A-4BD9-B588-F0CC9F1447BA}" type="presOf" srcId="{62A009A5-2A2C-499F-ADA9-7A84B9774CC9}" destId="{141BD236-ED88-4523-878E-83FD08B62655}" srcOrd="0" destOrd="0" presId="urn:microsoft.com/office/officeart/2005/8/layout/radial6"/>
    <dgm:cxn modelId="{D77149A4-6C63-4283-9AA8-F02C97C5C8C5}" srcId="{27741D67-6F22-4536-BEA0-99AC49596BE2}" destId="{7AACC1E1-B9A1-47F7-91DB-859E983AB531}" srcOrd="0" destOrd="0" parTransId="{7611F412-4E57-4283-A073-CA7A1FEDCA5B}" sibTransId="{55B96495-FD8D-448F-AB77-DD54D21B5E2B}"/>
    <dgm:cxn modelId="{DC5ECF77-676C-45BF-B426-3CA0CF753B12}" type="presOf" srcId="{AAD2FDD8-5777-4592-B93F-F7ADFEEA08C0}" destId="{0AB6FB98-C329-4BF0-BF70-7BE9AF404BA5}" srcOrd="0" destOrd="0" presId="urn:microsoft.com/office/officeart/2005/8/layout/radial6"/>
    <dgm:cxn modelId="{F718299A-BBC0-471A-9FF8-F6705ED96CB6}" type="presOf" srcId="{7AACC1E1-B9A1-47F7-91DB-859E983AB531}" destId="{315EB696-EE80-459E-BB67-78F1C76C43F5}" srcOrd="0" destOrd="0" presId="urn:microsoft.com/office/officeart/2005/8/layout/radial6"/>
    <dgm:cxn modelId="{7A6000F7-EF4E-40C4-BAB0-35587DEC0DB7}" srcId="{27741D67-6F22-4536-BEA0-99AC49596BE2}" destId="{55D2A563-7715-4896-B6F9-96A607DD8A49}" srcOrd="1" destOrd="0" parTransId="{8C4A0ECB-E3B2-42A2-9B2D-1E124D863B62}" sibTransId="{A271F387-D471-4B36-BC99-40ABBC74C86F}"/>
    <dgm:cxn modelId="{9E4F4D9C-167A-43F9-AD13-F9DB440B734E}" type="presParOf" srcId="{701A9605-8048-48D2-86B9-5EC920D84E28}" destId="{029F94E3-3115-499D-9019-BEBA6843CC90}" srcOrd="0" destOrd="0" presId="urn:microsoft.com/office/officeart/2005/8/layout/radial6"/>
    <dgm:cxn modelId="{7CD73B71-BA95-48A4-AA2A-D25291A3F14A}" type="presParOf" srcId="{701A9605-8048-48D2-86B9-5EC920D84E28}" destId="{315EB696-EE80-459E-BB67-78F1C76C43F5}" srcOrd="1" destOrd="0" presId="urn:microsoft.com/office/officeart/2005/8/layout/radial6"/>
    <dgm:cxn modelId="{86F0D348-558F-49A2-AC4F-A4EEC22B44E4}" type="presParOf" srcId="{701A9605-8048-48D2-86B9-5EC920D84E28}" destId="{C23904DA-F897-461D-BA46-DD957E63CE59}" srcOrd="2" destOrd="0" presId="urn:microsoft.com/office/officeart/2005/8/layout/radial6"/>
    <dgm:cxn modelId="{CE24B18B-BAC1-4AA4-88D4-5C33AE41A6AD}" type="presParOf" srcId="{701A9605-8048-48D2-86B9-5EC920D84E28}" destId="{7E21C548-76CF-4757-9D2A-689B4F869728}" srcOrd="3" destOrd="0" presId="urn:microsoft.com/office/officeart/2005/8/layout/radial6"/>
    <dgm:cxn modelId="{B359E846-A50C-46F0-AB36-6466C2569516}" type="presParOf" srcId="{701A9605-8048-48D2-86B9-5EC920D84E28}" destId="{3DD2E4A5-664D-4281-ABBB-8C48288709CA}" srcOrd="4" destOrd="0" presId="urn:microsoft.com/office/officeart/2005/8/layout/radial6"/>
    <dgm:cxn modelId="{8AEC131F-0C2B-4072-94B1-969CD6E83512}" type="presParOf" srcId="{701A9605-8048-48D2-86B9-5EC920D84E28}" destId="{932C4E88-488C-4E4B-A43C-10F2CB134E85}" srcOrd="5" destOrd="0" presId="urn:microsoft.com/office/officeart/2005/8/layout/radial6"/>
    <dgm:cxn modelId="{00FD09A1-5836-4084-B0A6-64F0F40032CA}" type="presParOf" srcId="{701A9605-8048-48D2-86B9-5EC920D84E28}" destId="{46BB9A89-CBCF-4FD4-BEC0-B2D0DE70EECB}" srcOrd="6" destOrd="0" presId="urn:microsoft.com/office/officeart/2005/8/layout/radial6"/>
    <dgm:cxn modelId="{247247FF-F5BB-4418-B486-FEDF309B7A5E}" type="presParOf" srcId="{701A9605-8048-48D2-86B9-5EC920D84E28}" destId="{79D2672D-624B-4730-8334-AA01D47CDCA1}" srcOrd="7" destOrd="0" presId="urn:microsoft.com/office/officeart/2005/8/layout/radial6"/>
    <dgm:cxn modelId="{7182000A-F6B1-4E61-BA44-DEDE56F4C5C5}" type="presParOf" srcId="{701A9605-8048-48D2-86B9-5EC920D84E28}" destId="{3261D535-C317-499F-95B0-50EEFBF500B8}" srcOrd="8" destOrd="0" presId="urn:microsoft.com/office/officeart/2005/8/layout/radial6"/>
    <dgm:cxn modelId="{0E189E88-35A8-47B9-8442-630672F58554}" type="presParOf" srcId="{701A9605-8048-48D2-86B9-5EC920D84E28}" destId="{9F8B7B76-9F27-4B91-9B01-F4392C214E88}" srcOrd="9" destOrd="0" presId="urn:microsoft.com/office/officeart/2005/8/layout/radial6"/>
    <dgm:cxn modelId="{211D3D79-E596-43C9-A902-83524D83EE5A}" type="presParOf" srcId="{701A9605-8048-48D2-86B9-5EC920D84E28}" destId="{0AB6FB98-C329-4BF0-BF70-7BE9AF404BA5}" srcOrd="10" destOrd="0" presId="urn:microsoft.com/office/officeart/2005/8/layout/radial6"/>
    <dgm:cxn modelId="{2C324C1B-AAC6-4225-A635-FE96EC3127F0}" type="presParOf" srcId="{701A9605-8048-48D2-86B9-5EC920D84E28}" destId="{39F73B8F-7CDC-4569-9102-AE591AC6C462}" srcOrd="11" destOrd="0" presId="urn:microsoft.com/office/officeart/2005/8/layout/radial6"/>
    <dgm:cxn modelId="{DB39BEB6-AF31-4400-BF6E-F8C3EA7CA1BA}" type="presParOf" srcId="{701A9605-8048-48D2-86B9-5EC920D84E28}" destId="{141BD236-ED88-4523-878E-83FD08B6265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612B1B-6B25-4ABC-876A-F23C8AD3F897}" type="doc">
      <dgm:prSet loTypeId="urn:microsoft.com/office/officeart/2005/8/layout/radial4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8619397-B71B-4494-8B53-D474911EF002}">
      <dgm:prSet phldrT="[文字]" custT="1"/>
      <dgm:spPr>
        <a:solidFill>
          <a:srgbClr val="F83515"/>
        </a:solidFill>
      </dgm:spPr>
      <dgm:t>
        <a:bodyPr/>
        <a:lstStyle/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許願池</a:t>
          </a:r>
          <a:endParaRPr lang="en-US" altLang="zh-TW" sz="2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加速器計畫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E58E3C-E559-4B50-871E-AA8C143321FF}" type="parTrans" cxnId="{F21D92B8-FAA3-42F2-A97B-86FD29896412}">
      <dgm:prSet/>
      <dgm:spPr/>
      <dgm:t>
        <a:bodyPr/>
        <a:lstStyle/>
        <a:p>
          <a:endParaRPr lang="zh-TW" altLang="en-US"/>
        </a:p>
      </dgm:t>
    </dgm:pt>
    <dgm:pt modelId="{C796799F-FC06-4745-8AD0-B8AD101320B9}" type="sibTrans" cxnId="{F21D92B8-FAA3-42F2-A97B-86FD29896412}">
      <dgm:prSet/>
      <dgm:spPr/>
      <dgm:t>
        <a:bodyPr/>
        <a:lstStyle/>
        <a:p>
          <a:endParaRPr lang="zh-TW" altLang="en-US"/>
        </a:p>
      </dgm:t>
    </dgm:pt>
    <dgm:pt modelId="{5DEAAB5A-F80D-4932-BE11-08AFC22DE1F1}">
      <dgm:prSet phldrT="[文字]" custT="1"/>
      <dgm:spPr/>
      <dgm:t>
        <a:bodyPr/>
        <a:lstStyle/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創新</a:t>
          </a:r>
          <a:endParaRPr lang="en-US" altLang="zh-TW" sz="2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學習方式</a:t>
          </a:r>
        </a:p>
      </dgm:t>
    </dgm:pt>
    <dgm:pt modelId="{BAD261C9-1C70-4CF9-9B3A-0ABA0DE75720}" type="parTrans" cxnId="{4A8365C1-509D-416B-88B2-CFDDE3CDF52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562E8D-4FB7-43AA-B3AF-AB055538DE6E}" type="sibTrans" cxnId="{4A8365C1-509D-416B-88B2-CFDDE3CDF52A}">
      <dgm:prSet/>
      <dgm:spPr/>
      <dgm:t>
        <a:bodyPr/>
        <a:lstStyle/>
        <a:p>
          <a:endParaRPr lang="zh-TW" altLang="en-US"/>
        </a:p>
      </dgm:t>
    </dgm:pt>
    <dgm:pt modelId="{526A69BC-48D5-45CD-BA6C-810EE279C769}">
      <dgm:prSet phldrT="[文字]" custT="1"/>
      <dgm:spPr/>
      <dgm:t>
        <a:bodyPr/>
        <a:lstStyle/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創新</a:t>
          </a:r>
          <a:endParaRPr lang="en-US" altLang="zh-TW" sz="2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體制</a:t>
          </a:r>
        </a:p>
      </dgm:t>
    </dgm:pt>
    <dgm:pt modelId="{2075BC5A-9D32-4168-81F1-625B4A287B5F}" type="parTrans" cxnId="{6C35D4FE-EACF-48E3-8642-30D1F775615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C88F38-E2C1-422B-A7B2-3C4B32B9DE00}" type="sibTrans" cxnId="{6C35D4FE-EACF-48E3-8642-30D1F7756155}">
      <dgm:prSet/>
      <dgm:spPr/>
      <dgm:t>
        <a:bodyPr/>
        <a:lstStyle/>
        <a:p>
          <a:endParaRPr lang="zh-TW" altLang="en-US"/>
        </a:p>
      </dgm:t>
    </dgm:pt>
    <dgm:pt modelId="{B395815C-96E8-4A7B-870B-04BBEEE0ECEA}">
      <dgm:prSet phldrT="[文字]" custT="1"/>
      <dgm:spPr/>
      <dgm:t>
        <a:bodyPr/>
        <a:lstStyle/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創新</a:t>
          </a:r>
          <a:endParaRPr lang="en-US" altLang="zh-TW" sz="2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環境</a:t>
          </a:r>
        </a:p>
      </dgm:t>
    </dgm:pt>
    <dgm:pt modelId="{CF9F01B0-D077-4BEC-85F2-3153AEA7C76E}" type="parTrans" cxnId="{F68A4A0B-0329-4745-9075-E22E5EF7B2B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9EA648-59F8-4A80-A0B6-40F4DC8C9ACF}" type="sibTrans" cxnId="{F68A4A0B-0329-4745-9075-E22E5EF7B2B6}">
      <dgm:prSet/>
      <dgm:spPr/>
      <dgm:t>
        <a:bodyPr/>
        <a:lstStyle/>
        <a:p>
          <a:endParaRPr lang="zh-TW" altLang="en-US"/>
        </a:p>
      </dgm:t>
    </dgm:pt>
    <dgm:pt modelId="{FDE8353D-09D6-4623-832C-C4F89257D27C}">
      <dgm:prSet phldrT="[文字]" custT="1"/>
      <dgm:spPr/>
      <dgm:t>
        <a:bodyPr/>
        <a:lstStyle/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創新</a:t>
          </a:r>
          <a:endParaRPr lang="en-US" altLang="zh-TW" sz="2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產品</a:t>
          </a:r>
        </a:p>
      </dgm:t>
    </dgm:pt>
    <dgm:pt modelId="{5AA5FF19-EC2C-41CC-BF03-F5684ADC6792}" type="parTrans" cxnId="{DF6122D3-4803-49E8-B50F-3661C0E8136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1BC9B30-5CB7-4CD5-83CC-57DC5CC88AF3}" type="sibTrans" cxnId="{DF6122D3-4803-49E8-B50F-3661C0E81363}">
      <dgm:prSet/>
      <dgm:spPr/>
      <dgm:t>
        <a:bodyPr/>
        <a:lstStyle/>
        <a:p>
          <a:endParaRPr lang="zh-TW" altLang="en-US"/>
        </a:p>
      </dgm:t>
    </dgm:pt>
    <dgm:pt modelId="{4075C93C-7CA0-40AB-ADE7-51E168334932}">
      <dgm:prSet phldrT="[文字]" custT="1"/>
      <dgm:spPr/>
      <dgm:t>
        <a:bodyPr/>
        <a:lstStyle/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創新</a:t>
          </a:r>
          <a:endParaRPr lang="en-US" altLang="zh-TW" sz="2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技術</a:t>
          </a:r>
        </a:p>
      </dgm:t>
    </dgm:pt>
    <dgm:pt modelId="{2A7CD70D-B84F-4DC2-986F-A0612E9DF168}" type="parTrans" cxnId="{666EFA2E-1451-47EA-8952-71756C75C3F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33DD8A-2E30-4D02-AF6E-A7777F38DC22}" type="sibTrans" cxnId="{666EFA2E-1451-47EA-8952-71756C75C3FB}">
      <dgm:prSet/>
      <dgm:spPr/>
      <dgm:t>
        <a:bodyPr/>
        <a:lstStyle/>
        <a:p>
          <a:endParaRPr lang="zh-TW" altLang="en-US"/>
        </a:p>
      </dgm:t>
    </dgm:pt>
    <dgm:pt modelId="{D01D406A-DBC7-446D-8282-A23229A318A5}" type="pres">
      <dgm:prSet presAssocID="{DC612B1B-6B25-4ABC-876A-F23C8AD3F8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EDBB4F4-8942-447B-AB95-E768F99EF195}" type="pres">
      <dgm:prSet presAssocID="{68619397-B71B-4494-8B53-D474911EF002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E9723EF-440B-4637-AFAB-D8C67355BCC4}" type="pres">
      <dgm:prSet presAssocID="{BAD261C9-1C70-4CF9-9B3A-0ABA0DE75720}" presName="parTrans" presStyleLbl="bgSibTrans2D1" presStyleIdx="0" presStyleCnt="5"/>
      <dgm:spPr/>
      <dgm:t>
        <a:bodyPr/>
        <a:lstStyle/>
        <a:p>
          <a:endParaRPr lang="zh-TW" altLang="en-US"/>
        </a:p>
      </dgm:t>
    </dgm:pt>
    <dgm:pt modelId="{9B1DBB37-0AB0-4385-9C44-674095D21801}" type="pres">
      <dgm:prSet presAssocID="{5DEAAB5A-F80D-4932-BE11-08AFC22DE1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8EF484-8427-431D-9F5B-E16E4FF68CFB}" type="pres">
      <dgm:prSet presAssocID="{2075BC5A-9D32-4168-81F1-625B4A287B5F}" presName="parTrans" presStyleLbl="bgSibTrans2D1" presStyleIdx="1" presStyleCnt="5"/>
      <dgm:spPr/>
      <dgm:t>
        <a:bodyPr/>
        <a:lstStyle/>
        <a:p>
          <a:endParaRPr lang="zh-TW" altLang="en-US"/>
        </a:p>
      </dgm:t>
    </dgm:pt>
    <dgm:pt modelId="{F3CC7D32-2FFF-43A7-8EA9-CF25BA46C20B}" type="pres">
      <dgm:prSet presAssocID="{526A69BC-48D5-45CD-BA6C-810EE279C7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EFA8DD-98FF-4F22-B8A9-E23ABC86110C}" type="pres">
      <dgm:prSet presAssocID="{CF9F01B0-D077-4BEC-85F2-3153AEA7C76E}" presName="parTrans" presStyleLbl="bgSibTrans2D1" presStyleIdx="2" presStyleCnt="5"/>
      <dgm:spPr/>
      <dgm:t>
        <a:bodyPr/>
        <a:lstStyle/>
        <a:p>
          <a:endParaRPr lang="zh-TW" altLang="en-US"/>
        </a:p>
      </dgm:t>
    </dgm:pt>
    <dgm:pt modelId="{4EA8683E-21DB-4A1A-888F-5C9BB4E40A68}" type="pres">
      <dgm:prSet presAssocID="{B395815C-96E8-4A7B-870B-04BBEEE0EC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C9CB8B-EA1B-45CD-8B94-58601DE5CB68}" type="pres">
      <dgm:prSet presAssocID="{2A7CD70D-B84F-4DC2-986F-A0612E9DF168}" presName="parTrans" presStyleLbl="bgSibTrans2D1" presStyleIdx="3" presStyleCnt="5"/>
      <dgm:spPr/>
      <dgm:t>
        <a:bodyPr/>
        <a:lstStyle/>
        <a:p>
          <a:endParaRPr lang="zh-TW" altLang="en-US"/>
        </a:p>
      </dgm:t>
    </dgm:pt>
    <dgm:pt modelId="{AB33A115-F0D4-4599-8A8D-5FEFFD1F2B7E}" type="pres">
      <dgm:prSet presAssocID="{4075C93C-7CA0-40AB-ADE7-51E1683349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24BC21-DEF4-466D-A010-0241F674C409}" type="pres">
      <dgm:prSet presAssocID="{5AA5FF19-EC2C-41CC-BF03-F5684ADC6792}" presName="parTrans" presStyleLbl="bgSibTrans2D1" presStyleIdx="4" presStyleCnt="5"/>
      <dgm:spPr/>
      <dgm:t>
        <a:bodyPr/>
        <a:lstStyle/>
        <a:p>
          <a:endParaRPr lang="zh-TW" altLang="en-US"/>
        </a:p>
      </dgm:t>
    </dgm:pt>
    <dgm:pt modelId="{2298ECF7-419D-42F4-9DB7-AE5487CC4780}" type="pres">
      <dgm:prSet presAssocID="{FDE8353D-09D6-4623-832C-C4F89257D2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7599B09-94C2-4A46-9FE9-49383C660DBC}" type="presOf" srcId="{CF9F01B0-D077-4BEC-85F2-3153AEA7C76E}" destId="{84EFA8DD-98FF-4F22-B8A9-E23ABC86110C}" srcOrd="0" destOrd="0" presId="urn:microsoft.com/office/officeart/2005/8/layout/radial4"/>
    <dgm:cxn modelId="{F21D92B8-FAA3-42F2-A97B-86FD29896412}" srcId="{DC612B1B-6B25-4ABC-876A-F23C8AD3F897}" destId="{68619397-B71B-4494-8B53-D474911EF002}" srcOrd="0" destOrd="0" parTransId="{EEE58E3C-E559-4B50-871E-AA8C143321FF}" sibTransId="{C796799F-FC06-4745-8AD0-B8AD101320B9}"/>
    <dgm:cxn modelId="{4A8365C1-509D-416B-88B2-CFDDE3CDF52A}" srcId="{68619397-B71B-4494-8B53-D474911EF002}" destId="{5DEAAB5A-F80D-4932-BE11-08AFC22DE1F1}" srcOrd="0" destOrd="0" parTransId="{BAD261C9-1C70-4CF9-9B3A-0ABA0DE75720}" sibTransId="{46562E8D-4FB7-43AA-B3AF-AB055538DE6E}"/>
    <dgm:cxn modelId="{5495CD47-6251-4C83-B337-E44B50914AA4}" type="presOf" srcId="{5DEAAB5A-F80D-4932-BE11-08AFC22DE1F1}" destId="{9B1DBB37-0AB0-4385-9C44-674095D21801}" srcOrd="0" destOrd="0" presId="urn:microsoft.com/office/officeart/2005/8/layout/radial4"/>
    <dgm:cxn modelId="{DA4DC8DA-C7EB-41F1-BEE4-1D11A8220F85}" type="presOf" srcId="{5AA5FF19-EC2C-41CC-BF03-F5684ADC6792}" destId="{1624BC21-DEF4-466D-A010-0241F674C409}" srcOrd="0" destOrd="0" presId="urn:microsoft.com/office/officeart/2005/8/layout/radial4"/>
    <dgm:cxn modelId="{046BCE7A-6B81-4B15-B2D4-02DC70078DC2}" type="presOf" srcId="{B395815C-96E8-4A7B-870B-04BBEEE0ECEA}" destId="{4EA8683E-21DB-4A1A-888F-5C9BB4E40A68}" srcOrd="0" destOrd="0" presId="urn:microsoft.com/office/officeart/2005/8/layout/radial4"/>
    <dgm:cxn modelId="{A9BF10A8-D25B-4838-820D-18BDB38D35AD}" type="presOf" srcId="{526A69BC-48D5-45CD-BA6C-810EE279C769}" destId="{F3CC7D32-2FFF-43A7-8EA9-CF25BA46C20B}" srcOrd="0" destOrd="0" presId="urn:microsoft.com/office/officeart/2005/8/layout/radial4"/>
    <dgm:cxn modelId="{E241C61E-DF16-4D4F-A924-1CA1B03D6778}" type="presOf" srcId="{DC612B1B-6B25-4ABC-876A-F23C8AD3F897}" destId="{D01D406A-DBC7-446D-8282-A23229A318A5}" srcOrd="0" destOrd="0" presId="urn:microsoft.com/office/officeart/2005/8/layout/radial4"/>
    <dgm:cxn modelId="{1D8D6C4E-1ACB-4C8B-BAE0-733CD25830CD}" type="presOf" srcId="{BAD261C9-1C70-4CF9-9B3A-0ABA0DE75720}" destId="{2E9723EF-440B-4637-AFAB-D8C67355BCC4}" srcOrd="0" destOrd="0" presId="urn:microsoft.com/office/officeart/2005/8/layout/radial4"/>
    <dgm:cxn modelId="{32F7BED0-723F-437B-A198-5B369A925A62}" type="presOf" srcId="{4075C93C-7CA0-40AB-ADE7-51E168334932}" destId="{AB33A115-F0D4-4599-8A8D-5FEFFD1F2B7E}" srcOrd="0" destOrd="0" presId="urn:microsoft.com/office/officeart/2005/8/layout/radial4"/>
    <dgm:cxn modelId="{666EFA2E-1451-47EA-8952-71756C75C3FB}" srcId="{68619397-B71B-4494-8B53-D474911EF002}" destId="{4075C93C-7CA0-40AB-ADE7-51E168334932}" srcOrd="3" destOrd="0" parTransId="{2A7CD70D-B84F-4DC2-986F-A0612E9DF168}" sibTransId="{3733DD8A-2E30-4D02-AF6E-A7777F38DC22}"/>
    <dgm:cxn modelId="{3B885352-5A49-4801-871A-592EA8606484}" type="presOf" srcId="{FDE8353D-09D6-4623-832C-C4F89257D27C}" destId="{2298ECF7-419D-42F4-9DB7-AE5487CC4780}" srcOrd="0" destOrd="0" presId="urn:microsoft.com/office/officeart/2005/8/layout/radial4"/>
    <dgm:cxn modelId="{22840AB6-76DF-4523-86B4-B7AE2FA19A11}" type="presOf" srcId="{2075BC5A-9D32-4168-81F1-625B4A287B5F}" destId="{DF8EF484-8427-431D-9F5B-E16E4FF68CFB}" srcOrd="0" destOrd="0" presId="urn:microsoft.com/office/officeart/2005/8/layout/radial4"/>
    <dgm:cxn modelId="{16C92A04-265A-48E9-B8CF-F94223B4F37C}" type="presOf" srcId="{2A7CD70D-B84F-4DC2-986F-A0612E9DF168}" destId="{49C9CB8B-EA1B-45CD-8B94-58601DE5CB68}" srcOrd="0" destOrd="0" presId="urn:microsoft.com/office/officeart/2005/8/layout/radial4"/>
    <dgm:cxn modelId="{DF6122D3-4803-49E8-B50F-3661C0E81363}" srcId="{68619397-B71B-4494-8B53-D474911EF002}" destId="{FDE8353D-09D6-4623-832C-C4F89257D27C}" srcOrd="4" destOrd="0" parTransId="{5AA5FF19-EC2C-41CC-BF03-F5684ADC6792}" sibTransId="{B1BC9B30-5CB7-4CD5-83CC-57DC5CC88AF3}"/>
    <dgm:cxn modelId="{F68A4A0B-0329-4745-9075-E22E5EF7B2B6}" srcId="{68619397-B71B-4494-8B53-D474911EF002}" destId="{B395815C-96E8-4A7B-870B-04BBEEE0ECEA}" srcOrd="2" destOrd="0" parTransId="{CF9F01B0-D077-4BEC-85F2-3153AEA7C76E}" sibTransId="{E59EA648-59F8-4A80-A0B6-40F4DC8C9ACF}"/>
    <dgm:cxn modelId="{6C35D4FE-EACF-48E3-8642-30D1F7756155}" srcId="{68619397-B71B-4494-8B53-D474911EF002}" destId="{526A69BC-48D5-45CD-BA6C-810EE279C769}" srcOrd="1" destOrd="0" parTransId="{2075BC5A-9D32-4168-81F1-625B4A287B5F}" sibTransId="{DFC88F38-E2C1-422B-A7B2-3C4B32B9DE00}"/>
    <dgm:cxn modelId="{992A670D-DCF2-4E2F-A3B4-E74489F102E8}" type="presOf" srcId="{68619397-B71B-4494-8B53-D474911EF002}" destId="{FEDBB4F4-8942-447B-AB95-E768F99EF195}" srcOrd="0" destOrd="0" presId="urn:microsoft.com/office/officeart/2005/8/layout/radial4"/>
    <dgm:cxn modelId="{5EFDEC14-0350-43A9-9E4D-030A37C697EF}" type="presParOf" srcId="{D01D406A-DBC7-446D-8282-A23229A318A5}" destId="{FEDBB4F4-8942-447B-AB95-E768F99EF195}" srcOrd="0" destOrd="0" presId="urn:microsoft.com/office/officeart/2005/8/layout/radial4"/>
    <dgm:cxn modelId="{E59681B0-7AE2-421C-B7C7-EFBCE7EDB294}" type="presParOf" srcId="{D01D406A-DBC7-446D-8282-A23229A318A5}" destId="{2E9723EF-440B-4637-AFAB-D8C67355BCC4}" srcOrd="1" destOrd="0" presId="urn:microsoft.com/office/officeart/2005/8/layout/radial4"/>
    <dgm:cxn modelId="{C44E9790-5CDA-424C-9A90-4C2C9F5997C1}" type="presParOf" srcId="{D01D406A-DBC7-446D-8282-A23229A318A5}" destId="{9B1DBB37-0AB0-4385-9C44-674095D21801}" srcOrd="2" destOrd="0" presId="urn:microsoft.com/office/officeart/2005/8/layout/radial4"/>
    <dgm:cxn modelId="{4BAAE40E-41AD-4199-8E4C-150708BAEF29}" type="presParOf" srcId="{D01D406A-DBC7-446D-8282-A23229A318A5}" destId="{DF8EF484-8427-431D-9F5B-E16E4FF68CFB}" srcOrd="3" destOrd="0" presId="urn:microsoft.com/office/officeart/2005/8/layout/radial4"/>
    <dgm:cxn modelId="{F7E36F24-A7CB-43B7-AF11-D4AD63A96529}" type="presParOf" srcId="{D01D406A-DBC7-446D-8282-A23229A318A5}" destId="{F3CC7D32-2FFF-43A7-8EA9-CF25BA46C20B}" srcOrd="4" destOrd="0" presId="urn:microsoft.com/office/officeart/2005/8/layout/radial4"/>
    <dgm:cxn modelId="{C74E7CF8-516F-4BA2-AD47-F2151A7C910C}" type="presParOf" srcId="{D01D406A-DBC7-446D-8282-A23229A318A5}" destId="{84EFA8DD-98FF-4F22-B8A9-E23ABC86110C}" srcOrd="5" destOrd="0" presId="urn:microsoft.com/office/officeart/2005/8/layout/radial4"/>
    <dgm:cxn modelId="{FAD63AF7-89F2-4D59-B3E1-3A65E38E3068}" type="presParOf" srcId="{D01D406A-DBC7-446D-8282-A23229A318A5}" destId="{4EA8683E-21DB-4A1A-888F-5C9BB4E40A68}" srcOrd="6" destOrd="0" presId="urn:microsoft.com/office/officeart/2005/8/layout/radial4"/>
    <dgm:cxn modelId="{B8A321B4-1CC4-44A6-82E6-385D32BA3EB2}" type="presParOf" srcId="{D01D406A-DBC7-446D-8282-A23229A318A5}" destId="{49C9CB8B-EA1B-45CD-8B94-58601DE5CB68}" srcOrd="7" destOrd="0" presId="urn:microsoft.com/office/officeart/2005/8/layout/radial4"/>
    <dgm:cxn modelId="{6480CDFD-82B0-4365-B9D6-C43BAD22461F}" type="presParOf" srcId="{D01D406A-DBC7-446D-8282-A23229A318A5}" destId="{AB33A115-F0D4-4599-8A8D-5FEFFD1F2B7E}" srcOrd="8" destOrd="0" presId="urn:microsoft.com/office/officeart/2005/8/layout/radial4"/>
    <dgm:cxn modelId="{AF29C2AC-340F-439F-96F9-C4605E5E10A7}" type="presParOf" srcId="{D01D406A-DBC7-446D-8282-A23229A318A5}" destId="{1624BC21-DEF4-466D-A010-0241F674C409}" srcOrd="9" destOrd="0" presId="urn:microsoft.com/office/officeart/2005/8/layout/radial4"/>
    <dgm:cxn modelId="{CFA8F70C-52A1-4E6C-8E43-112B30DC6C67}" type="presParOf" srcId="{D01D406A-DBC7-446D-8282-A23229A318A5}" destId="{2298ECF7-419D-42F4-9DB7-AE5487CC478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83F92-B82B-4B37-8F76-0300503448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EF14AC8-756D-4158-9A80-D3A3E2EB2E5A}">
      <dgm:prSet phldrT="[文字]" custT="1"/>
      <dgm:spPr>
        <a:ln>
          <a:solidFill>
            <a:srgbClr val="00B0F0"/>
          </a:solidFill>
        </a:ln>
      </dgm:spPr>
      <dgm:t>
        <a:bodyPr/>
        <a:lstStyle/>
        <a:p>
          <a:pPr algn="ctr"/>
          <a:r>
            <a:rPr lang="zh-TW" altLang="en-US" sz="105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中等</a:t>
          </a:r>
          <a:endParaRPr lang="en-US" altLang="zh-TW" sz="1050" b="0" dirty="0"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zh-TW" altLang="en-US" sz="105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教育科</a:t>
          </a:r>
        </a:p>
      </dgm:t>
    </dgm:pt>
    <dgm:pt modelId="{0A4284E4-0D29-4DF3-9A6B-1927D762FF1B}" type="parTrans" cxnId="{24B9F4A0-C458-42A7-A836-7C90D65FB782}">
      <dgm:prSet/>
      <dgm:spPr/>
      <dgm:t>
        <a:bodyPr/>
        <a:lstStyle/>
        <a:p>
          <a:pPr algn="ctr"/>
          <a:endParaRPr lang="zh-TW" altLang="en-US" sz="800"/>
        </a:p>
      </dgm:t>
    </dgm:pt>
    <dgm:pt modelId="{A2856C8B-33A4-4D5F-827F-D88FE261B44F}" type="sibTrans" cxnId="{24B9F4A0-C458-42A7-A836-7C90D65FB782}">
      <dgm:prSet/>
      <dgm:spPr/>
      <dgm:t>
        <a:bodyPr/>
        <a:lstStyle/>
        <a:p>
          <a:pPr algn="ctr"/>
          <a:endParaRPr lang="zh-TW" altLang="en-US" sz="800"/>
        </a:p>
      </dgm:t>
    </dgm:pt>
    <dgm:pt modelId="{44A23B27-BD28-4E8B-9A66-EE5BFE579E0B}">
      <dgm:prSet phldrT="[文字]" custT="1"/>
      <dgm:spPr>
        <a:ln>
          <a:solidFill>
            <a:srgbClr val="00B0F0"/>
          </a:solidFill>
        </a:ln>
      </dgm:spPr>
      <dgm:t>
        <a:bodyPr vert="eaVert" anchor="ctr" anchorCtr="0"/>
        <a:lstStyle/>
        <a:p>
          <a:pPr algn="l"/>
          <a:r>
            <a:rPr lang="zh-TW" altLang="en-US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組成任務小組推動各項工作、修訂相關法規規定、建置國中高中課程計畫實施與輔導措施、建立國中高中課程評鑑機制、研發國中高中核心素養導向教學</a:t>
          </a:r>
          <a:r>
            <a:rPr lang="en-US" altLang="zh-TW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評量示例、辦理國中高中教育階段課綱宣導工作</a:t>
          </a:r>
        </a:p>
      </dgm:t>
    </dgm:pt>
    <dgm:pt modelId="{1E30873A-8149-4E48-B93F-1D582E8ADD1B}" type="parTrans" cxnId="{8505EE6B-D985-4D92-9E22-8BFFB7F792C0}">
      <dgm:prSet/>
      <dgm:spPr/>
      <dgm:t>
        <a:bodyPr/>
        <a:lstStyle/>
        <a:p>
          <a:pPr algn="ctr"/>
          <a:endParaRPr lang="zh-TW" altLang="en-US" sz="800"/>
        </a:p>
      </dgm:t>
    </dgm:pt>
    <dgm:pt modelId="{3402A234-B2E1-4436-A453-5C7548CEB60E}" type="sibTrans" cxnId="{8505EE6B-D985-4D92-9E22-8BFFB7F792C0}">
      <dgm:prSet/>
      <dgm:spPr/>
      <dgm:t>
        <a:bodyPr/>
        <a:lstStyle/>
        <a:p>
          <a:pPr algn="ctr"/>
          <a:endParaRPr lang="zh-TW" altLang="en-US" sz="800"/>
        </a:p>
      </dgm:t>
    </dgm:pt>
    <dgm:pt modelId="{B9D411DF-B463-4E88-8FEC-ABA3AEECF250}">
      <dgm:prSet phldrT="[文字]" custT="1"/>
      <dgm:spPr/>
      <dgm:t>
        <a:bodyPr/>
        <a:lstStyle/>
        <a:p>
          <a:pPr algn="ctr"/>
          <a:r>
            <a:rPr lang="zh-TW" altLang="en-US" sz="105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技職</a:t>
          </a:r>
          <a:endParaRPr lang="en-US" altLang="zh-TW" sz="1050" b="0" dirty="0"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zh-TW" altLang="en-US" sz="105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教育科</a:t>
          </a:r>
        </a:p>
      </dgm:t>
    </dgm:pt>
    <dgm:pt modelId="{9DAC1CA0-DC12-4A09-845A-B3286ABD8D93}" type="parTrans" cxnId="{FD112D7E-6D02-4600-B3AE-BC20D5DC91BC}">
      <dgm:prSet/>
      <dgm:spPr/>
      <dgm:t>
        <a:bodyPr/>
        <a:lstStyle/>
        <a:p>
          <a:pPr algn="ctr"/>
          <a:endParaRPr lang="zh-TW" altLang="en-US" sz="800"/>
        </a:p>
      </dgm:t>
    </dgm:pt>
    <dgm:pt modelId="{3B8593AC-220D-49DA-B4EE-AEE4747C79E9}" type="sibTrans" cxnId="{FD112D7E-6D02-4600-B3AE-BC20D5DC91BC}">
      <dgm:prSet/>
      <dgm:spPr/>
      <dgm:t>
        <a:bodyPr/>
        <a:lstStyle/>
        <a:p>
          <a:pPr algn="ctr"/>
          <a:endParaRPr lang="zh-TW" altLang="en-US" sz="800"/>
        </a:p>
      </dgm:t>
    </dgm:pt>
    <dgm:pt modelId="{7F3974AB-B8FB-41B6-AFF2-9EC6CB3CD9AF}">
      <dgm:prSet phldrT="[文字]" custT="1"/>
      <dgm:spPr/>
      <dgm:t>
        <a:bodyPr vert="eaVert"/>
        <a:lstStyle/>
        <a:p>
          <a:pPr algn="l"/>
          <a:r>
            <a:rPr lang="zh-TW" altLang="en-US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建置技職課程計畫實施與輔導措施、建立技職課程評鑑機制、</a:t>
          </a:r>
          <a:r>
            <a:rPr lang="zh-TW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研發</a:t>
          </a:r>
          <a:r>
            <a:rPr lang="zh-TW" altLang="en-US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技職</a:t>
          </a:r>
          <a:r>
            <a:rPr lang="zh-TW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核心素養導向</a:t>
          </a:r>
          <a:r>
            <a:rPr lang="zh-TW" altLang="en-US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務實致用</a:t>
          </a:r>
          <a:r>
            <a:rPr lang="zh-TW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r>
            <a:rPr lang="en-US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評量示例</a:t>
          </a:r>
          <a:r>
            <a:rPr lang="zh-TW" altLang="en-US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及特色課程、</a:t>
          </a:r>
          <a:r>
            <a:rPr lang="zh-TW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辦理</a:t>
          </a:r>
          <a:r>
            <a:rPr lang="zh-TW" altLang="en-US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技職課綱</a:t>
          </a:r>
          <a:r>
            <a:rPr lang="zh-TW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宣導工作</a:t>
          </a:r>
          <a:endParaRPr lang="zh-TW" altLang="en-US" sz="1000" b="0" dirty="0"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91D30B-D273-40BA-91FD-149DE44154DB}" type="parTrans" cxnId="{633CE7A3-3E4C-4381-8934-35BA0ACA276E}">
      <dgm:prSet/>
      <dgm:spPr/>
      <dgm:t>
        <a:bodyPr/>
        <a:lstStyle/>
        <a:p>
          <a:pPr algn="ctr"/>
          <a:endParaRPr lang="zh-TW" altLang="en-US" sz="800"/>
        </a:p>
      </dgm:t>
    </dgm:pt>
    <dgm:pt modelId="{CBC12606-E21E-4089-96C1-36A2CBA3581C}" type="sibTrans" cxnId="{633CE7A3-3E4C-4381-8934-35BA0ACA276E}">
      <dgm:prSet/>
      <dgm:spPr/>
      <dgm:t>
        <a:bodyPr/>
        <a:lstStyle/>
        <a:p>
          <a:pPr algn="ctr"/>
          <a:endParaRPr lang="zh-TW" altLang="en-US" sz="800"/>
        </a:p>
      </dgm:t>
    </dgm:pt>
    <dgm:pt modelId="{60EE1728-8567-4280-867C-978DC1C30DFC}">
      <dgm:prSet custT="1"/>
      <dgm:spPr/>
      <dgm:t>
        <a:bodyPr/>
        <a:lstStyle/>
        <a:p>
          <a:pPr algn="ctr"/>
          <a:r>
            <a:rPr lang="zh-TW" altLang="en-US" sz="105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國小</a:t>
          </a:r>
          <a:endParaRPr lang="en-US" altLang="zh-TW" sz="1050" b="0" dirty="0"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zh-TW" altLang="en-US" sz="105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教育科</a:t>
          </a:r>
        </a:p>
      </dgm:t>
    </dgm:pt>
    <dgm:pt modelId="{325EB6BA-864A-4EB1-AB66-6D5B6CDF5E2D}" type="parTrans" cxnId="{6DB9DFC7-310F-46F2-9BAA-D42C9016BF1E}">
      <dgm:prSet/>
      <dgm:spPr/>
      <dgm:t>
        <a:bodyPr/>
        <a:lstStyle/>
        <a:p>
          <a:pPr algn="ctr"/>
          <a:endParaRPr lang="zh-TW" altLang="en-US" sz="800"/>
        </a:p>
      </dgm:t>
    </dgm:pt>
    <dgm:pt modelId="{8A36CF33-1937-4009-843F-50C1348B39FA}" type="sibTrans" cxnId="{6DB9DFC7-310F-46F2-9BAA-D42C9016BF1E}">
      <dgm:prSet/>
      <dgm:spPr/>
      <dgm:t>
        <a:bodyPr/>
        <a:lstStyle/>
        <a:p>
          <a:pPr algn="ctr"/>
          <a:endParaRPr lang="zh-TW" altLang="en-US" sz="800"/>
        </a:p>
      </dgm:t>
    </dgm:pt>
    <dgm:pt modelId="{0A252D29-0C0E-4692-B045-DDC40F7BF772}">
      <dgm:prSet custT="1"/>
      <dgm:spPr/>
      <dgm:t>
        <a:bodyPr/>
        <a:lstStyle/>
        <a:p>
          <a:pPr algn="ctr"/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特殊</a:t>
          </a:r>
          <a:endParaRPr lang="en-US" altLang="zh-TW" sz="105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教育科</a:t>
          </a:r>
        </a:p>
      </dgm:t>
    </dgm:pt>
    <dgm:pt modelId="{08A0BEA3-9FCE-4C07-9BD8-C07532F7C72A}" type="parTrans" cxnId="{784D2115-6521-4A18-BEA0-7C929C56185D}">
      <dgm:prSet/>
      <dgm:spPr/>
      <dgm:t>
        <a:bodyPr/>
        <a:lstStyle/>
        <a:p>
          <a:pPr algn="ctr"/>
          <a:endParaRPr lang="zh-TW" altLang="en-US" sz="800"/>
        </a:p>
      </dgm:t>
    </dgm:pt>
    <dgm:pt modelId="{89B611FA-34EC-4307-8251-9258E0D1CF8B}" type="sibTrans" cxnId="{784D2115-6521-4A18-BEA0-7C929C56185D}">
      <dgm:prSet/>
      <dgm:spPr/>
      <dgm:t>
        <a:bodyPr/>
        <a:lstStyle/>
        <a:p>
          <a:pPr algn="ctr"/>
          <a:endParaRPr lang="zh-TW" altLang="en-US" sz="800"/>
        </a:p>
      </dgm:t>
    </dgm:pt>
    <dgm:pt modelId="{8049006C-3462-4547-B7F7-16E8F90CDB27}">
      <dgm:prSet custT="1"/>
      <dgm:spPr/>
      <dgm:t>
        <a:bodyPr/>
        <a:lstStyle/>
        <a:p>
          <a:pPr algn="ctr"/>
          <a:r>
            <a:rPr lang="zh-TW" altLang="en-US" sz="80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教育研究及資訊發展科</a:t>
          </a:r>
        </a:p>
      </dgm:t>
    </dgm:pt>
    <dgm:pt modelId="{4156D0AE-D222-4DBB-B0DA-790E97BF5EF9}" type="parTrans" cxnId="{7FAD8853-2385-4FAD-A2FE-D73FF0066328}">
      <dgm:prSet/>
      <dgm:spPr/>
      <dgm:t>
        <a:bodyPr/>
        <a:lstStyle/>
        <a:p>
          <a:pPr algn="ctr"/>
          <a:endParaRPr lang="zh-TW" altLang="en-US" sz="800"/>
        </a:p>
      </dgm:t>
    </dgm:pt>
    <dgm:pt modelId="{2380277C-68B7-4E1A-A628-9B8B97C39903}" type="sibTrans" cxnId="{7FAD8853-2385-4FAD-A2FE-D73FF0066328}">
      <dgm:prSet/>
      <dgm:spPr/>
      <dgm:t>
        <a:bodyPr/>
        <a:lstStyle/>
        <a:p>
          <a:pPr algn="ctr"/>
          <a:endParaRPr lang="zh-TW" altLang="en-US" sz="800"/>
        </a:p>
      </dgm:t>
    </dgm:pt>
    <dgm:pt modelId="{BDCCD07F-A1D7-4A0D-BFEF-82D878BDE4E9}">
      <dgm:prSet custT="1"/>
      <dgm:spPr/>
      <dgm:t>
        <a:bodyPr/>
        <a:lstStyle/>
        <a:p>
          <a:pPr algn="ctr"/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新住民文教輔導科</a:t>
          </a:r>
        </a:p>
      </dgm:t>
    </dgm:pt>
    <dgm:pt modelId="{3344DFA0-B57B-40FE-A37E-AFD105541534}" type="parTrans" cxnId="{E8032A4E-C3EF-4055-ADE4-A3EE180FEF33}">
      <dgm:prSet/>
      <dgm:spPr/>
      <dgm:t>
        <a:bodyPr/>
        <a:lstStyle/>
        <a:p>
          <a:pPr algn="ctr"/>
          <a:endParaRPr lang="zh-TW" altLang="en-US" sz="800"/>
        </a:p>
      </dgm:t>
    </dgm:pt>
    <dgm:pt modelId="{D9254120-FB95-4131-8716-ACC38C9B2767}" type="sibTrans" cxnId="{E8032A4E-C3EF-4055-ADE4-A3EE180FEF33}">
      <dgm:prSet/>
      <dgm:spPr/>
      <dgm:t>
        <a:bodyPr/>
        <a:lstStyle/>
        <a:p>
          <a:pPr algn="ctr"/>
          <a:endParaRPr lang="zh-TW" altLang="en-US" sz="800"/>
        </a:p>
      </dgm:t>
    </dgm:pt>
    <dgm:pt modelId="{26E68BAE-3431-439D-97E0-C2791EEDFB44}">
      <dgm:prSet custT="1"/>
      <dgm:spPr/>
      <dgm:t>
        <a:bodyPr/>
        <a:lstStyle/>
        <a:p>
          <a:pPr algn="ctr"/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家庭</a:t>
          </a:r>
          <a:endParaRPr lang="en-US" altLang="zh-TW" sz="105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教育中心</a:t>
          </a:r>
        </a:p>
      </dgm:t>
    </dgm:pt>
    <dgm:pt modelId="{4BD8C2CC-A724-4EC6-8E76-C50C819D5EBB}" type="parTrans" cxnId="{BB07F37A-378A-4718-85C1-030584B7A598}">
      <dgm:prSet/>
      <dgm:spPr/>
      <dgm:t>
        <a:bodyPr/>
        <a:lstStyle/>
        <a:p>
          <a:pPr algn="ctr"/>
          <a:endParaRPr lang="zh-TW" altLang="en-US" sz="800"/>
        </a:p>
      </dgm:t>
    </dgm:pt>
    <dgm:pt modelId="{9DC75C15-C624-4BDA-B772-3446322F6A0B}" type="sibTrans" cxnId="{BB07F37A-378A-4718-85C1-030584B7A598}">
      <dgm:prSet/>
      <dgm:spPr/>
      <dgm:t>
        <a:bodyPr/>
        <a:lstStyle/>
        <a:p>
          <a:pPr algn="ctr"/>
          <a:endParaRPr lang="zh-TW" altLang="en-US" sz="800"/>
        </a:p>
      </dgm:t>
    </dgm:pt>
    <dgm:pt modelId="{0E95552B-2DCE-4380-9EE7-FFA442C61F6B}">
      <dgm:prSet custT="1"/>
      <dgm:spPr/>
      <dgm:t>
        <a:bodyPr/>
        <a:lstStyle/>
        <a:p>
          <a:pPr algn="ctr"/>
          <a:r>
            <a: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rPr>
            <a:t>工程及環境教育科</a:t>
          </a:r>
        </a:p>
      </dgm:t>
    </dgm:pt>
    <dgm:pt modelId="{898D5542-4AD8-4ADD-8A19-ED959E00E3A0}" type="parTrans" cxnId="{63A11C6E-43DB-4E66-ABA9-EE4FA7394686}">
      <dgm:prSet/>
      <dgm:spPr/>
      <dgm:t>
        <a:bodyPr/>
        <a:lstStyle/>
        <a:p>
          <a:pPr algn="ctr"/>
          <a:endParaRPr lang="zh-TW" altLang="en-US" sz="800"/>
        </a:p>
      </dgm:t>
    </dgm:pt>
    <dgm:pt modelId="{45D3C5D2-F41D-46C3-9CFF-0C1A4303A3B2}" type="sibTrans" cxnId="{63A11C6E-43DB-4E66-ABA9-EE4FA7394686}">
      <dgm:prSet/>
      <dgm:spPr/>
      <dgm:t>
        <a:bodyPr/>
        <a:lstStyle/>
        <a:p>
          <a:pPr algn="ctr"/>
          <a:endParaRPr lang="zh-TW" altLang="en-US" sz="800"/>
        </a:p>
      </dgm:t>
    </dgm:pt>
    <dgm:pt modelId="{EB9E7EF5-DD0A-4FB3-AE16-A6CF69FA257E}">
      <dgm:prSet custT="1"/>
      <dgm:spPr/>
      <dgm:t>
        <a:bodyPr/>
        <a:lstStyle/>
        <a:p>
          <a:pPr algn="ctr"/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督學室</a:t>
          </a:r>
        </a:p>
      </dgm:t>
    </dgm:pt>
    <dgm:pt modelId="{B0E37AFE-B9B6-46E6-8DB0-0C516DAD5243}" type="parTrans" cxnId="{F5782CD7-21D7-4586-B2CF-DFD84B7D45AD}">
      <dgm:prSet/>
      <dgm:spPr/>
      <dgm:t>
        <a:bodyPr/>
        <a:lstStyle/>
        <a:p>
          <a:pPr algn="ctr"/>
          <a:endParaRPr lang="zh-TW" altLang="en-US" sz="800"/>
        </a:p>
      </dgm:t>
    </dgm:pt>
    <dgm:pt modelId="{4EDFB3EC-F964-4A8E-8260-423D273771B2}" type="sibTrans" cxnId="{F5782CD7-21D7-4586-B2CF-DFD84B7D45AD}">
      <dgm:prSet/>
      <dgm:spPr/>
      <dgm:t>
        <a:bodyPr/>
        <a:lstStyle/>
        <a:p>
          <a:pPr algn="ctr"/>
          <a:endParaRPr lang="zh-TW" altLang="en-US" sz="800"/>
        </a:p>
      </dgm:t>
    </dgm:pt>
    <dgm:pt modelId="{8AFB4F98-6D83-4AC1-A179-915D082A0F35}">
      <dgm:prSet custT="1"/>
      <dgm:spPr/>
      <dgm:t>
        <a:bodyPr vert="eaVert"/>
        <a:lstStyle/>
        <a:p>
          <a:pPr algn="l"/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配合特教新課綱、建置課程計畫實施與輔導措施、建立課程評鑑機制</a:t>
          </a:r>
        </a:p>
      </dgm:t>
    </dgm:pt>
    <dgm:pt modelId="{E49BD2A4-3C4D-4435-A137-3F9F1F5689C4}" type="parTrans" cxnId="{281866E0-F9A9-444D-8AC0-28238AFA84B8}">
      <dgm:prSet/>
      <dgm:spPr/>
      <dgm:t>
        <a:bodyPr/>
        <a:lstStyle/>
        <a:p>
          <a:pPr algn="ctr"/>
          <a:endParaRPr lang="zh-TW" altLang="en-US" sz="800"/>
        </a:p>
      </dgm:t>
    </dgm:pt>
    <dgm:pt modelId="{7699BDE4-1D0E-4BDA-BAD9-55366BE977F7}" type="sibTrans" cxnId="{281866E0-F9A9-444D-8AC0-28238AFA84B8}">
      <dgm:prSet/>
      <dgm:spPr/>
      <dgm:t>
        <a:bodyPr/>
        <a:lstStyle/>
        <a:p>
          <a:pPr algn="ctr"/>
          <a:endParaRPr lang="zh-TW" altLang="en-US" sz="800"/>
        </a:p>
      </dgm:t>
    </dgm:pt>
    <dgm:pt modelId="{14836C21-6847-4BC1-8E7A-62FB7BCEE5F0}">
      <dgm:prSet custT="1"/>
      <dgm:spPr/>
      <dgm:t>
        <a:bodyPr vert="eaVert"/>
        <a:lstStyle/>
        <a:p>
          <a:pPr algn="l"/>
          <a:r>
            <a:rPr lang="zh-TW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強化課程與教學輔導功能</a:t>
          </a:r>
          <a:r>
            <a:rPr lang="zh-TW" altLang="en-US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修訂</a:t>
          </a:r>
          <a:r>
            <a:rPr lang="zh-TW" altLang="en-US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相關法規</a:t>
          </a:r>
          <a:r>
            <a:rPr lang="zh-TW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規定</a:t>
          </a:r>
          <a:r>
            <a:rPr lang="zh-TW" altLang="en-US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建立課程評鑑機制</a:t>
          </a:r>
          <a:r>
            <a:rPr lang="zh-TW" altLang="en-US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研發核心素養導向教學</a:t>
          </a:r>
          <a:r>
            <a:rPr lang="en-US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評量示例</a:t>
          </a:r>
          <a:r>
            <a:rPr lang="zh-TW" altLang="en-US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辦理宣導工</a:t>
          </a:r>
          <a:r>
            <a:rPr lang="zh-TW" altLang="en-US" sz="105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作</a:t>
          </a:r>
        </a:p>
      </dgm:t>
    </dgm:pt>
    <dgm:pt modelId="{F3AEC08B-235F-42C8-BE19-DB84368102C2}" type="parTrans" cxnId="{BF6B1DDF-5C4B-46B7-B1E1-10AB8EF9814C}">
      <dgm:prSet/>
      <dgm:spPr/>
      <dgm:t>
        <a:bodyPr/>
        <a:lstStyle/>
        <a:p>
          <a:pPr algn="ctr"/>
          <a:endParaRPr lang="zh-TW" altLang="en-US" sz="800"/>
        </a:p>
      </dgm:t>
    </dgm:pt>
    <dgm:pt modelId="{01B67153-DD0F-425E-8C4C-13E6D6B3D967}" type="sibTrans" cxnId="{BF6B1DDF-5C4B-46B7-B1E1-10AB8EF9814C}">
      <dgm:prSet/>
      <dgm:spPr/>
      <dgm:t>
        <a:bodyPr/>
        <a:lstStyle/>
        <a:p>
          <a:pPr algn="ctr"/>
          <a:endParaRPr lang="zh-TW" altLang="en-US" sz="800"/>
        </a:p>
      </dgm:t>
    </dgm:pt>
    <dgm:pt modelId="{D1271BAD-6AD8-4FE0-82BA-8E9B9E1D0FEB}">
      <dgm:prSet custT="1"/>
      <dgm:spPr/>
      <dgm:t>
        <a:bodyPr vert="eaVert"/>
        <a:lstStyle/>
        <a:p>
          <a:pPr algn="l"/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充實新住民語文教學人力、研發推廣新住民語文補充教材</a:t>
          </a:r>
        </a:p>
      </dgm:t>
    </dgm:pt>
    <dgm:pt modelId="{A9CA1DC6-9218-4DB4-9B59-8AC91084D1CF}" type="parTrans" cxnId="{ABA356D4-13DB-4C5F-AF86-5CD6F9F0B15B}">
      <dgm:prSet/>
      <dgm:spPr/>
      <dgm:t>
        <a:bodyPr/>
        <a:lstStyle/>
        <a:p>
          <a:pPr algn="ctr"/>
          <a:endParaRPr lang="zh-TW" altLang="en-US" sz="800"/>
        </a:p>
      </dgm:t>
    </dgm:pt>
    <dgm:pt modelId="{71BE0CDC-1AF9-44FC-855A-807D7780E84C}" type="sibTrans" cxnId="{ABA356D4-13DB-4C5F-AF86-5CD6F9F0B15B}">
      <dgm:prSet/>
      <dgm:spPr/>
      <dgm:t>
        <a:bodyPr/>
        <a:lstStyle/>
        <a:p>
          <a:pPr algn="ctr"/>
          <a:endParaRPr lang="zh-TW" altLang="en-US" sz="800"/>
        </a:p>
      </dgm:t>
    </dgm:pt>
    <dgm:pt modelId="{C42B5E6F-086A-44AB-9AF2-08C09B576593}">
      <dgm:prSet custT="1"/>
      <dgm:spPr/>
      <dgm:t>
        <a:bodyPr vert="eaVert"/>
        <a:lstStyle/>
        <a:p>
          <a:pPr algn="l"/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辦理十二年國教新課綱宣導工作</a:t>
          </a:r>
          <a:r>
            <a:rPr lang="en-US" altLang="zh-TW" sz="105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家長</a:t>
          </a:r>
        </a:p>
      </dgm:t>
    </dgm:pt>
    <dgm:pt modelId="{61420628-24D7-4B92-9FB3-F1BDC6EA8462}" type="parTrans" cxnId="{6020E9A4-1CBE-4C8D-A99A-13D8B1E27FDF}">
      <dgm:prSet/>
      <dgm:spPr/>
      <dgm:t>
        <a:bodyPr/>
        <a:lstStyle/>
        <a:p>
          <a:pPr algn="ctr"/>
          <a:endParaRPr lang="zh-TW" altLang="en-US" sz="800"/>
        </a:p>
      </dgm:t>
    </dgm:pt>
    <dgm:pt modelId="{284B1167-F9CB-48CF-A353-2FC94804BF64}" type="sibTrans" cxnId="{6020E9A4-1CBE-4C8D-A99A-13D8B1E27FDF}">
      <dgm:prSet/>
      <dgm:spPr/>
      <dgm:t>
        <a:bodyPr/>
        <a:lstStyle/>
        <a:p>
          <a:pPr algn="ctr"/>
          <a:endParaRPr lang="zh-TW" altLang="en-US" sz="800"/>
        </a:p>
      </dgm:t>
    </dgm:pt>
    <dgm:pt modelId="{44EB35E2-A230-41F1-BCBB-3F0A7BD64663}">
      <dgm:prSet custT="1"/>
      <dgm:spPr/>
      <dgm:t>
        <a:bodyPr vert="eaVert"/>
        <a:lstStyle/>
        <a:p>
          <a:pPr algn="l"/>
          <a:r>
            <a: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rPr>
            <a:t>研析設備需求、充實教學設備資源</a:t>
          </a:r>
        </a:p>
      </dgm:t>
    </dgm:pt>
    <dgm:pt modelId="{74D42504-3DBB-4DE7-8748-A42B1C09A1F3}" type="parTrans" cxnId="{AC5044A6-E8E7-40D4-8C5D-4B971D78A2A1}">
      <dgm:prSet/>
      <dgm:spPr/>
      <dgm:t>
        <a:bodyPr/>
        <a:lstStyle/>
        <a:p>
          <a:pPr algn="ctr"/>
          <a:endParaRPr lang="zh-TW" altLang="en-US" sz="800"/>
        </a:p>
      </dgm:t>
    </dgm:pt>
    <dgm:pt modelId="{8297448D-1339-4AFD-B982-AEE1B2DE3052}" type="sibTrans" cxnId="{AC5044A6-E8E7-40D4-8C5D-4B971D78A2A1}">
      <dgm:prSet/>
      <dgm:spPr/>
      <dgm:t>
        <a:bodyPr/>
        <a:lstStyle/>
        <a:p>
          <a:pPr algn="ctr"/>
          <a:endParaRPr lang="zh-TW" altLang="en-US" sz="800"/>
        </a:p>
      </dgm:t>
    </dgm:pt>
    <dgm:pt modelId="{05432F5D-0139-4482-B667-35EBCF54507F}">
      <dgm:prSet custT="1"/>
      <dgm:spPr/>
      <dgm:t>
        <a:bodyPr vert="eaVert"/>
        <a:lstStyle/>
        <a:p>
          <a:pPr algn="l"/>
          <a:r>
            <a:rPr lang="zh-TW" altLang="en-US" sz="1100" dirty="0">
              <a:latin typeface="標楷體" panose="03000509000000000000" pitchFamily="65" charset="-120"/>
              <a:ea typeface="標楷體" panose="03000509000000000000" pitchFamily="65" charset="-120"/>
            </a:rPr>
            <a:t>督導學校建立自我檢核機制，定期檢視所需辦理事項情形</a:t>
          </a:r>
        </a:p>
      </dgm:t>
    </dgm:pt>
    <dgm:pt modelId="{113329A2-4C56-41AD-AD5C-A279E1A69589}" type="parTrans" cxnId="{D5E7A788-CE00-4D1F-9DB8-9CA8635C52E6}">
      <dgm:prSet/>
      <dgm:spPr/>
      <dgm:t>
        <a:bodyPr/>
        <a:lstStyle/>
        <a:p>
          <a:pPr algn="ctr"/>
          <a:endParaRPr lang="zh-TW" altLang="en-US" sz="800"/>
        </a:p>
      </dgm:t>
    </dgm:pt>
    <dgm:pt modelId="{3A18A615-CEE9-4625-A50C-70D83367932A}" type="sibTrans" cxnId="{D5E7A788-CE00-4D1F-9DB8-9CA8635C52E6}">
      <dgm:prSet/>
      <dgm:spPr/>
      <dgm:t>
        <a:bodyPr/>
        <a:lstStyle/>
        <a:p>
          <a:pPr algn="ctr"/>
          <a:endParaRPr lang="zh-TW" altLang="en-US" sz="800"/>
        </a:p>
      </dgm:t>
    </dgm:pt>
    <dgm:pt modelId="{03E611FC-E9C6-4F2D-A080-AB3F317D1638}">
      <dgm:prSet custT="1"/>
      <dgm:spPr/>
      <dgm:t>
        <a:bodyPr vert="eaVert"/>
        <a:lstStyle/>
        <a:p>
          <a:pPr algn="l"/>
          <a:r>
            <a:rPr lang="zh-TW" altLang="en-US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修訂相關法規規定、建置國小課程計畫實施與輔導措施、建置國小課程評鑑機制、研發國小教育階段核心素養導向教學</a:t>
          </a:r>
          <a:r>
            <a:rPr lang="en-US" altLang="zh-TW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000" b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評量示例、辦理國小教育階段課綱宣導工作</a:t>
          </a:r>
        </a:p>
      </dgm:t>
    </dgm:pt>
    <dgm:pt modelId="{256C1B91-62CF-4E15-8D5C-7F9FA3B8241C}" type="parTrans" cxnId="{4FEBDF12-107A-4EF6-A61A-AFAF952146A2}">
      <dgm:prSet/>
      <dgm:spPr/>
      <dgm:t>
        <a:bodyPr/>
        <a:lstStyle/>
        <a:p>
          <a:pPr algn="ctr"/>
          <a:endParaRPr lang="zh-TW" altLang="en-US" sz="800"/>
        </a:p>
      </dgm:t>
    </dgm:pt>
    <dgm:pt modelId="{47C9F6E9-07D3-491F-B209-F61C657E9272}" type="sibTrans" cxnId="{4FEBDF12-107A-4EF6-A61A-AFAF952146A2}">
      <dgm:prSet/>
      <dgm:spPr/>
      <dgm:t>
        <a:bodyPr/>
        <a:lstStyle/>
        <a:p>
          <a:pPr algn="ctr"/>
          <a:endParaRPr lang="zh-TW" altLang="en-US" sz="800"/>
        </a:p>
      </dgm:t>
    </dgm:pt>
    <dgm:pt modelId="{E965A8E3-8AC5-46F4-A4FB-360EE23B6B3E}">
      <dgm:prSet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新北市推動十二年國民基本教育課程綱要</a:t>
          </a:r>
          <a:endParaRPr lang="en-US" altLang="zh-TW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精進學校課程與教學</a:t>
          </a:r>
          <a:r>
            <a:rPr 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工作小組</a:t>
          </a:r>
          <a:endParaRPr lang="zh-TW" altLang="en-US" dirty="0">
            <a:solidFill>
              <a:schemeClr val="tx1"/>
            </a:solidFill>
          </a:endParaRPr>
        </a:p>
      </dgm:t>
    </dgm:pt>
    <dgm:pt modelId="{287EC1F5-F5BA-48E2-92C4-7BF919F46F00}" type="parTrans" cxnId="{81FBDAF9-DC1B-484D-9815-2748EBE614DA}">
      <dgm:prSet/>
      <dgm:spPr/>
      <dgm:t>
        <a:bodyPr/>
        <a:lstStyle/>
        <a:p>
          <a:endParaRPr lang="zh-TW" altLang="en-US"/>
        </a:p>
      </dgm:t>
    </dgm:pt>
    <dgm:pt modelId="{20D53A55-3927-442F-BCD5-8C991C9F9EB4}" type="sibTrans" cxnId="{81FBDAF9-DC1B-484D-9815-2748EBE614DA}">
      <dgm:prSet/>
      <dgm:spPr/>
      <dgm:t>
        <a:bodyPr/>
        <a:lstStyle/>
        <a:p>
          <a:endParaRPr lang="zh-TW" altLang="en-US"/>
        </a:p>
      </dgm:t>
    </dgm:pt>
    <dgm:pt modelId="{2D70B30F-2268-479F-9483-D4DE8E4AE66E}">
      <dgm:prSet phldrT="[文字]" custT="1"/>
      <dgm:spPr>
        <a:ln>
          <a:solidFill>
            <a:srgbClr val="00B0F0"/>
          </a:solidFill>
        </a:ln>
      </dgm:spPr>
      <dgm:t>
        <a:bodyPr/>
        <a:lstStyle/>
        <a:p>
          <a:pPr algn="l">
            <a:lnSpc>
              <a:spcPct val="50000"/>
            </a:lnSpc>
          </a:pPr>
          <a:r>
            <a:rPr lang="zh-TW" altLang="en-US" sz="1000" b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                    </a:t>
          </a:r>
          <a:r>
            <a:rPr lang="en-US" altLang="zh-TW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推動</a:t>
          </a:r>
          <a:r>
            <a:rPr lang="zh-TW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新課綱應辦事項管考</a:t>
          </a:r>
          <a:r>
            <a:rPr lang="zh-TW" altLang="en-US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平臺</a:t>
          </a:r>
          <a:endParaRPr lang="en-US" altLang="zh-TW" sz="10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ct val="50000"/>
            </a:lnSpc>
          </a:pPr>
          <a:r>
            <a:rPr lang="zh-TW" altLang="en-US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                    </a:t>
          </a:r>
          <a:r>
            <a:rPr lang="en-US" altLang="zh-TW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精進課程與教學各項計畫協作平臺</a:t>
          </a:r>
          <a:endParaRPr lang="zh-TW" altLang="en-US" sz="10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C4D5E5-1360-4309-89E1-E222C4BE6400}" type="sibTrans" cxnId="{1D018309-0988-4383-BA50-FA87B2AF5548}">
      <dgm:prSet/>
      <dgm:spPr/>
      <dgm:t>
        <a:bodyPr/>
        <a:lstStyle/>
        <a:p>
          <a:pPr algn="ctr"/>
          <a:endParaRPr lang="zh-TW" altLang="en-US" sz="800"/>
        </a:p>
      </dgm:t>
    </dgm:pt>
    <dgm:pt modelId="{8E8E0E76-6C32-4BC3-95C2-C37FA4418B86}" type="parTrans" cxnId="{1D018309-0988-4383-BA50-FA87B2AF5548}">
      <dgm:prSet/>
      <dgm:spPr/>
      <dgm:t>
        <a:bodyPr/>
        <a:lstStyle/>
        <a:p>
          <a:pPr algn="ctr"/>
          <a:endParaRPr lang="zh-TW" altLang="en-US" sz="800"/>
        </a:p>
      </dgm:t>
    </dgm:pt>
    <dgm:pt modelId="{73290C7D-4ACF-458E-BDDB-892766F9E7DB}" type="pres">
      <dgm:prSet presAssocID="{2DC83F92-B82B-4B37-8F76-0300503448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E5AF030-4E4D-4278-9006-602F2FBBD2C1}" type="pres">
      <dgm:prSet presAssocID="{E965A8E3-8AC5-46F4-A4FB-360EE23B6B3E}" presName="hierRoot1" presStyleCnt="0"/>
      <dgm:spPr/>
    </dgm:pt>
    <dgm:pt modelId="{CA2E7098-5965-4FB4-9E9A-956FB90C366B}" type="pres">
      <dgm:prSet presAssocID="{E965A8E3-8AC5-46F4-A4FB-360EE23B6B3E}" presName="composite" presStyleCnt="0"/>
      <dgm:spPr/>
    </dgm:pt>
    <dgm:pt modelId="{BCA7E934-4CC2-4645-AF41-9F51B71FBDF9}" type="pres">
      <dgm:prSet presAssocID="{E965A8E3-8AC5-46F4-A4FB-360EE23B6B3E}" presName="background" presStyleLbl="node0" presStyleIdx="0" presStyleCnt="1"/>
      <dgm:spPr/>
    </dgm:pt>
    <dgm:pt modelId="{AD4005AB-7E0D-49BE-8B61-D2CF18D4C1FD}" type="pres">
      <dgm:prSet presAssocID="{E965A8E3-8AC5-46F4-A4FB-360EE23B6B3E}" presName="text" presStyleLbl="fgAcc0" presStyleIdx="0" presStyleCnt="1" custScaleX="481439" custScaleY="1521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0983378-C3BA-4ABD-B27A-8D69394667AC}" type="pres">
      <dgm:prSet presAssocID="{E965A8E3-8AC5-46F4-A4FB-360EE23B6B3E}" presName="hierChild2" presStyleCnt="0"/>
      <dgm:spPr/>
    </dgm:pt>
    <dgm:pt modelId="{A5DD7236-BB4C-4216-A8F8-8651E38AEB3F}" type="pres">
      <dgm:prSet presAssocID="{8E8E0E76-6C32-4BC3-95C2-C37FA4418B86}" presName="Name10" presStyleLbl="parChTrans1D2" presStyleIdx="0" presStyleCnt="1"/>
      <dgm:spPr/>
      <dgm:t>
        <a:bodyPr/>
        <a:lstStyle/>
        <a:p>
          <a:endParaRPr lang="zh-TW" altLang="en-US"/>
        </a:p>
      </dgm:t>
    </dgm:pt>
    <dgm:pt modelId="{F51CD6D4-809A-4F2D-AF56-26CCE217126F}" type="pres">
      <dgm:prSet presAssocID="{2D70B30F-2268-479F-9483-D4DE8E4AE66E}" presName="hierRoot2" presStyleCnt="0"/>
      <dgm:spPr/>
    </dgm:pt>
    <dgm:pt modelId="{504384F6-8252-4245-A75E-E43D9863439D}" type="pres">
      <dgm:prSet presAssocID="{2D70B30F-2268-479F-9483-D4DE8E4AE66E}" presName="composite2" presStyleCnt="0"/>
      <dgm:spPr/>
    </dgm:pt>
    <dgm:pt modelId="{ECA98E56-2E65-424E-ABA4-E01F4502059B}" type="pres">
      <dgm:prSet presAssocID="{2D70B30F-2268-479F-9483-D4DE8E4AE66E}" presName="background2" presStyleLbl="node2" presStyleIdx="0" presStyleCnt="1"/>
      <dgm:spPr/>
    </dgm:pt>
    <dgm:pt modelId="{19F58D66-06E8-4E50-9933-5B673F864970}" type="pres">
      <dgm:prSet presAssocID="{2D70B30F-2268-479F-9483-D4DE8E4AE66E}" presName="text2" presStyleLbl="fgAcc2" presStyleIdx="0" presStyleCnt="1" custScaleX="557001" custScaleY="92075" custLinFactNeighborX="-1290" custLinFactNeighborY="-71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D39C3B1-DDEB-4A61-9622-80943180FD30}" type="pres">
      <dgm:prSet presAssocID="{2D70B30F-2268-479F-9483-D4DE8E4AE66E}" presName="hierChild3" presStyleCnt="0"/>
      <dgm:spPr/>
    </dgm:pt>
    <dgm:pt modelId="{075D2556-51ED-4ABF-9420-E3B0EE14EA10}" type="pres">
      <dgm:prSet presAssocID="{0A4284E4-0D29-4DF3-9A6B-1927D762FF1B}" presName="Name17" presStyleLbl="parChTrans1D3" presStyleIdx="0" presStyleCnt="9"/>
      <dgm:spPr/>
      <dgm:t>
        <a:bodyPr/>
        <a:lstStyle/>
        <a:p>
          <a:endParaRPr lang="zh-TW" altLang="en-US"/>
        </a:p>
      </dgm:t>
    </dgm:pt>
    <dgm:pt modelId="{BB5063A5-8F6C-4EC3-9D1A-06BD58C69DBE}" type="pres">
      <dgm:prSet presAssocID="{BEF14AC8-756D-4158-9A80-D3A3E2EB2E5A}" presName="hierRoot3" presStyleCnt="0"/>
      <dgm:spPr/>
    </dgm:pt>
    <dgm:pt modelId="{A3A3E4DD-3394-4B86-A934-9D052D5D3C9E}" type="pres">
      <dgm:prSet presAssocID="{BEF14AC8-756D-4158-9A80-D3A3E2EB2E5A}" presName="composite3" presStyleCnt="0"/>
      <dgm:spPr/>
    </dgm:pt>
    <dgm:pt modelId="{B4E72161-6415-4761-95D6-E59FFA9EEEEF}" type="pres">
      <dgm:prSet presAssocID="{BEF14AC8-756D-4158-9A80-D3A3E2EB2E5A}" presName="background3" presStyleLbl="node3" presStyleIdx="0" presStyleCnt="9"/>
      <dgm:spPr/>
    </dgm:pt>
    <dgm:pt modelId="{5E37B08A-C4E2-4037-9855-34F2CB4E4661}" type="pres">
      <dgm:prSet presAssocID="{BEF14AC8-756D-4158-9A80-D3A3E2EB2E5A}" presName="text3" presStyleLbl="fgAcc3" presStyleIdx="0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07332A8-6961-4FA9-95C5-DDE6CA7EE330}" type="pres">
      <dgm:prSet presAssocID="{BEF14AC8-756D-4158-9A80-D3A3E2EB2E5A}" presName="hierChild4" presStyleCnt="0"/>
      <dgm:spPr/>
    </dgm:pt>
    <dgm:pt modelId="{BBF4AD06-184B-45BD-AFC6-9B599AF5C759}" type="pres">
      <dgm:prSet presAssocID="{1E30873A-8149-4E48-B93F-1D582E8ADD1B}" presName="Name23" presStyleLbl="parChTrans1D4" presStyleIdx="0" presStyleCnt="9"/>
      <dgm:spPr/>
      <dgm:t>
        <a:bodyPr/>
        <a:lstStyle/>
        <a:p>
          <a:endParaRPr lang="zh-TW" altLang="en-US"/>
        </a:p>
      </dgm:t>
    </dgm:pt>
    <dgm:pt modelId="{DB57E83F-0005-4D74-BFCA-D9EE8A47FFCE}" type="pres">
      <dgm:prSet presAssocID="{44A23B27-BD28-4E8B-9A66-EE5BFE579E0B}" presName="hierRoot4" presStyleCnt="0"/>
      <dgm:spPr/>
    </dgm:pt>
    <dgm:pt modelId="{C896804C-03F3-4151-A1A3-4CD67E96A5F5}" type="pres">
      <dgm:prSet presAssocID="{44A23B27-BD28-4E8B-9A66-EE5BFE579E0B}" presName="composite4" presStyleCnt="0"/>
      <dgm:spPr/>
    </dgm:pt>
    <dgm:pt modelId="{69F9A71E-ADA6-4EC6-B664-3EC8176D72AC}" type="pres">
      <dgm:prSet presAssocID="{44A23B27-BD28-4E8B-9A66-EE5BFE579E0B}" presName="background4" presStyleLbl="node4" presStyleIdx="0" presStyleCnt="9"/>
      <dgm:spPr/>
    </dgm:pt>
    <dgm:pt modelId="{A47F399B-6444-4894-8D10-A6F0F4710012}" type="pres">
      <dgm:prSet presAssocID="{44A23B27-BD28-4E8B-9A66-EE5BFE579E0B}" presName="text4" presStyleLbl="fgAcc4" presStyleIdx="0" presStyleCnt="9" custScaleX="105348" custScaleY="7511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0EDB4D-8D8B-483B-8409-97920E32BF77}" type="pres">
      <dgm:prSet presAssocID="{44A23B27-BD28-4E8B-9A66-EE5BFE579E0B}" presName="hierChild5" presStyleCnt="0"/>
      <dgm:spPr/>
    </dgm:pt>
    <dgm:pt modelId="{EAC11BE7-610C-4249-9CF1-F197AE3FD033}" type="pres">
      <dgm:prSet presAssocID="{9DAC1CA0-DC12-4A09-845A-B3286ABD8D93}" presName="Name17" presStyleLbl="parChTrans1D3" presStyleIdx="1" presStyleCnt="9"/>
      <dgm:spPr/>
      <dgm:t>
        <a:bodyPr/>
        <a:lstStyle/>
        <a:p>
          <a:endParaRPr lang="zh-TW" altLang="en-US"/>
        </a:p>
      </dgm:t>
    </dgm:pt>
    <dgm:pt modelId="{F28F204C-1ABD-4872-8650-10921D2160F0}" type="pres">
      <dgm:prSet presAssocID="{B9D411DF-B463-4E88-8FEC-ABA3AEECF250}" presName="hierRoot3" presStyleCnt="0"/>
      <dgm:spPr/>
    </dgm:pt>
    <dgm:pt modelId="{601BB56D-78E2-4F5F-9F6A-55C5BFA016B1}" type="pres">
      <dgm:prSet presAssocID="{B9D411DF-B463-4E88-8FEC-ABA3AEECF250}" presName="composite3" presStyleCnt="0"/>
      <dgm:spPr/>
    </dgm:pt>
    <dgm:pt modelId="{B2946AE6-7A5F-466C-9A9E-B9173EFA3510}" type="pres">
      <dgm:prSet presAssocID="{B9D411DF-B463-4E88-8FEC-ABA3AEECF250}" presName="background3" presStyleLbl="node3" presStyleIdx="1" presStyleCnt="9"/>
      <dgm:spPr/>
    </dgm:pt>
    <dgm:pt modelId="{E9ECBC1C-EF29-4CC7-ABC7-A8341DD20F7A}" type="pres">
      <dgm:prSet presAssocID="{B9D411DF-B463-4E88-8FEC-ABA3AEECF250}" presName="text3" presStyleLbl="fgAcc3" presStyleIdx="1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B63B1A-B041-49FB-B9CF-134637AFB62A}" type="pres">
      <dgm:prSet presAssocID="{B9D411DF-B463-4E88-8FEC-ABA3AEECF250}" presName="hierChild4" presStyleCnt="0"/>
      <dgm:spPr/>
    </dgm:pt>
    <dgm:pt modelId="{3423C106-6172-4ECA-A52E-78D79EDFD307}" type="pres">
      <dgm:prSet presAssocID="{A191D30B-D273-40BA-91FD-149DE44154DB}" presName="Name23" presStyleLbl="parChTrans1D4" presStyleIdx="1" presStyleCnt="9"/>
      <dgm:spPr/>
      <dgm:t>
        <a:bodyPr/>
        <a:lstStyle/>
        <a:p>
          <a:endParaRPr lang="zh-TW" altLang="en-US"/>
        </a:p>
      </dgm:t>
    </dgm:pt>
    <dgm:pt modelId="{3AB7C635-0537-44E4-A039-39AAF504DFC1}" type="pres">
      <dgm:prSet presAssocID="{7F3974AB-B8FB-41B6-AFF2-9EC6CB3CD9AF}" presName="hierRoot4" presStyleCnt="0"/>
      <dgm:spPr/>
    </dgm:pt>
    <dgm:pt modelId="{52B802C7-0E27-4324-A090-A0FC1029E29F}" type="pres">
      <dgm:prSet presAssocID="{7F3974AB-B8FB-41B6-AFF2-9EC6CB3CD9AF}" presName="composite4" presStyleCnt="0"/>
      <dgm:spPr/>
    </dgm:pt>
    <dgm:pt modelId="{67813088-8A14-4354-9B41-660BEC027BE8}" type="pres">
      <dgm:prSet presAssocID="{7F3974AB-B8FB-41B6-AFF2-9EC6CB3CD9AF}" presName="background4" presStyleLbl="node4" presStyleIdx="1" presStyleCnt="9"/>
      <dgm:spPr/>
    </dgm:pt>
    <dgm:pt modelId="{1EACD9FB-69EA-4ADF-B2DE-70426F86D89E}" type="pres">
      <dgm:prSet presAssocID="{7F3974AB-B8FB-41B6-AFF2-9EC6CB3CD9AF}" presName="text4" presStyleLbl="fgAcc4" presStyleIdx="1" presStyleCnt="9" custScaleX="77230" custScaleY="7509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9E36E6-1649-4D0D-A5A2-CA39D3071613}" type="pres">
      <dgm:prSet presAssocID="{7F3974AB-B8FB-41B6-AFF2-9EC6CB3CD9AF}" presName="hierChild5" presStyleCnt="0"/>
      <dgm:spPr/>
    </dgm:pt>
    <dgm:pt modelId="{10824E70-0DA2-4DB4-ABCF-964975874E71}" type="pres">
      <dgm:prSet presAssocID="{325EB6BA-864A-4EB1-AB66-6D5B6CDF5E2D}" presName="Name17" presStyleLbl="parChTrans1D3" presStyleIdx="2" presStyleCnt="9"/>
      <dgm:spPr/>
      <dgm:t>
        <a:bodyPr/>
        <a:lstStyle/>
        <a:p>
          <a:endParaRPr lang="zh-TW" altLang="en-US"/>
        </a:p>
      </dgm:t>
    </dgm:pt>
    <dgm:pt modelId="{9CD13CCE-E1A5-4C26-8F47-50FB718378AD}" type="pres">
      <dgm:prSet presAssocID="{60EE1728-8567-4280-867C-978DC1C30DFC}" presName="hierRoot3" presStyleCnt="0"/>
      <dgm:spPr/>
    </dgm:pt>
    <dgm:pt modelId="{937E392F-2360-47EF-8A3F-6AA727D71666}" type="pres">
      <dgm:prSet presAssocID="{60EE1728-8567-4280-867C-978DC1C30DFC}" presName="composite3" presStyleCnt="0"/>
      <dgm:spPr/>
    </dgm:pt>
    <dgm:pt modelId="{36DD11C3-8F97-49CF-8834-5AE59A050435}" type="pres">
      <dgm:prSet presAssocID="{60EE1728-8567-4280-867C-978DC1C30DFC}" presName="background3" presStyleLbl="node3" presStyleIdx="2" presStyleCnt="9"/>
      <dgm:spPr/>
    </dgm:pt>
    <dgm:pt modelId="{52955BF2-85D3-4749-B5DC-D28BDB8E4934}" type="pres">
      <dgm:prSet presAssocID="{60EE1728-8567-4280-867C-978DC1C30DFC}" presName="text3" presStyleLbl="fgAcc3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92D082-4858-4FC9-ABD6-3B3C928CD60D}" type="pres">
      <dgm:prSet presAssocID="{60EE1728-8567-4280-867C-978DC1C30DFC}" presName="hierChild4" presStyleCnt="0"/>
      <dgm:spPr/>
    </dgm:pt>
    <dgm:pt modelId="{3A090A3A-CD83-48FF-87A3-2C4715CFEC8E}" type="pres">
      <dgm:prSet presAssocID="{256C1B91-62CF-4E15-8D5C-7F9FA3B8241C}" presName="Name23" presStyleLbl="parChTrans1D4" presStyleIdx="2" presStyleCnt="9"/>
      <dgm:spPr/>
      <dgm:t>
        <a:bodyPr/>
        <a:lstStyle/>
        <a:p>
          <a:endParaRPr lang="zh-TW" altLang="en-US"/>
        </a:p>
      </dgm:t>
    </dgm:pt>
    <dgm:pt modelId="{E4CB5733-2552-460A-8051-812244F2069B}" type="pres">
      <dgm:prSet presAssocID="{03E611FC-E9C6-4F2D-A080-AB3F317D1638}" presName="hierRoot4" presStyleCnt="0"/>
      <dgm:spPr/>
    </dgm:pt>
    <dgm:pt modelId="{6CE42B6C-A911-45AA-8CCB-5561356EEADC}" type="pres">
      <dgm:prSet presAssocID="{03E611FC-E9C6-4F2D-A080-AB3F317D1638}" presName="composite4" presStyleCnt="0"/>
      <dgm:spPr/>
    </dgm:pt>
    <dgm:pt modelId="{21397E0B-A626-4DCA-A7CC-B70112C1BCA3}" type="pres">
      <dgm:prSet presAssocID="{03E611FC-E9C6-4F2D-A080-AB3F317D1638}" presName="background4" presStyleLbl="node4" presStyleIdx="2" presStyleCnt="9"/>
      <dgm:spPr/>
    </dgm:pt>
    <dgm:pt modelId="{FD097697-6947-4C0E-B381-B0785B394595}" type="pres">
      <dgm:prSet presAssocID="{03E611FC-E9C6-4F2D-A080-AB3F317D1638}" presName="text4" presStyleLbl="fgAcc4" presStyleIdx="2" presStyleCnt="9" custScaleX="83830" custScaleY="7451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8D35E2C-FDE0-4356-822D-C8486C7ED54F}" type="pres">
      <dgm:prSet presAssocID="{03E611FC-E9C6-4F2D-A080-AB3F317D1638}" presName="hierChild5" presStyleCnt="0"/>
      <dgm:spPr/>
    </dgm:pt>
    <dgm:pt modelId="{E972ED48-7B05-4BD2-9366-02B8E8087800}" type="pres">
      <dgm:prSet presAssocID="{08A0BEA3-9FCE-4C07-9BD8-C07532F7C72A}" presName="Name17" presStyleLbl="parChTrans1D3" presStyleIdx="3" presStyleCnt="9"/>
      <dgm:spPr/>
      <dgm:t>
        <a:bodyPr/>
        <a:lstStyle/>
        <a:p>
          <a:endParaRPr lang="zh-TW" altLang="en-US"/>
        </a:p>
      </dgm:t>
    </dgm:pt>
    <dgm:pt modelId="{1CCDF46C-1CED-48EF-8562-657ADF62C5ED}" type="pres">
      <dgm:prSet presAssocID="{0A252D29-0C0E-4692-B045-DDC40F7BF772}" presName="hierRoot3" presStyleCnt="0"/>
      <dgm:spPr/>
    </dgm:pt>
    <dgm:pt modelId="{C340B8DE-36F0-4665-A2E7-C849B05DA449}" type="pres">
      <dgm:prSet presAssocID="{0A252D29-0C0E-4692-B045-DDC40F7BF772}" presName="composite3" presStyleCnt="0"/>
      <dgm:spPr/>
    </dgm:pt>
    <dgm:pt modelId="{02C1890E-D75A-41DF-95A0-1C4B516E778B}" type="pres">
      <dgm:prSet presAssocID="{0A252D29-0C0E-4692-B045-DDC40F7BF772}" presName="background3" presStyleLbl="node3" presStyleIdx="3" presStyleCnt="9"/>
      <dgm:spPr/>
    </dgm:pt>
    <dgm:pt modelId="{3085B216-FBE1-46CF-98AD-C8EAFAB1D19E}" type="pres">
      <dgm:prSet presAssocID="{0A252D29-0C0E-4692-B045-DDC40F7BF772}" presName="text3" presStyleLbl="fgAcc3" presStyleIdx="3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FFB3EB7-8F24-4E2B-AE2B-2875DE8E5C53}" type="pres">
      <dgm:prSet presAssocID="{0A252D29-0C0E-4692-B045-DDC40F7BF772}" presName="hierChild4" presStyleCnt="0"/>
      <dgm:spPr/>
    </dgm:pt>
    <dgm:pt modelId="{0CCCB087-60F0-46C3-BEFD-C7303A4F903B}" type="pres">
      <dgm:prSet presAssocID="{E49BD2A4-3C4D-4435-A137-3F9F1F5689C4}" presName="Name23" presStyleLbl="parChTrans1D4" presStyleIdx="3" presStyleCnt="9"/>
      <dgm:spPr/>
      <dgm:t>
        <a:bodyPr/>
        <a:lstStyle/>
        <a:p>
          <a:endParaRPr lang="zh-TW" altLang="en-US"/>
        </a:p>
      </dgm:t>
    </dgm:pt>
    <dgm:pt modelId="{50152955-0A66-4EC0-BA12-C15D3A7D971C}" type="pres">
      <dgm:prSet presAssocID="{8AFB4F98-6D83-4AC1-A179-915D082A0F35}" presName="hierRoot4" presStyleCnt="0"/>
      <dgm:spPr/>
    </dgm:pt>
    <dgm:pt modelId="{2DEF4705-235F-4122-AE57-74332281E21D}" type="pres">
      <dgm:prSet presAssocID="{8AFB4F98-6D83-4AC1-A179-915D082A0F35}" presName="composite4" presStyleCnt="0"/>
      <dgm:spPr/>
    </dgm:pt>
    <dgm:pt modelId="{23647672-99B3-4510-9AA0-BECF9411A8A7}" type="pres">
      <dgm:prSet presAssocID="{8AFB4F98-6D83-4AC1-A179-915D082A0F35}" presName="background4" presStyleLbl="node4" presStyleIdx="3" presStyleCnt="9"/>
      <dgm:spPr/>
    </dgm:pt>
    <dgm:pt modelId="{ED187A31-429C-4321-8669-B1FC52EE41DA}" type="pres">
      <dgm:prSet presAssocID="{8AFB4F98-6D83-4AC1-A179-915D082A0F35}" presName="text4" presStyleLbl="fgAcc4" presStyleIdx="3" presStyleCnt="9" custScaleX="93689" custScaleY="74174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FD4157-C222-478A-88FE-429423C4CED6}" type="pres">
      <dgm:prSet presAssocID="{8AFB4F98-6D83-4AC1-A179-915D082A0F35}" presName="hierChild5" presStyleCnt="0"/>
      <dgm:spPr/>
    </dgm:pt>
    <dgm:pt modelId="{6889FB70-40AC-4D89-8D71-178D4C82FBA1}" type="pres">
      <dgm:prSet presAssocID="{4156D0AE-D222-4DBB-B0DA-790E97BF5EF9}" presName="Name17" presStyleLbl="parChTrans1D3" presStyleIdx="4" presStyleCnt="9"/>
      <dgm:spPr/>
      <dgm:t>
        <a:bodyPr/>
        <a:lstStyle/>
        <a:p>
          <a:endParaRPr lang="zh-TW" altLang="en-US"/>
        </a:p>
      </dgm:t>
    </dgm:pt>
    <dgm:pt modelId="{8AD8EE29-BD0B-4936-815E-89219A694FF3}" type="pres">
      <dgm:prSet presAssocID="{8049006C-3462-4547-B7F7-16E8F90CDB27}" presName="hierRoot3" presStyleCnt="0"/>
      <dgm:spPr/>
    </dgm:pt>
    <dgm:pt modelId="{4D7339FE-8179-4BF2-B54C-4D6BF3E60489}" type="pres">
      <dgm:prSet presAssocID="{8049006C-3462-4547-B7F7-16E8F90CDB27}" presName="composite3" presStyleCnt="0"/>
      <dgm:spPr/>
    </dgm:pt>
    <dgm:pt modelId="{150480AB-47EE-40BA-933C-340C35E99B46}" type="pres">
      <dgm:prSet presAssocID="{8049006C-3462-4547-B7F7-16E8F90CDB27}" presName="background3" presStyleLbl="node3" presStyleIdx="4" presStyleCnt="9"/>
      <dgm:spPr/>
    </dgm:pt>
    <dgm:pt modelId="{85CFE9DD-DCB6-4172-B500-4E0221C235C9}" type="pres">
      <dgm:prSet presAssocID="{8049006C-3462-4547-B7F7-16E8F90CDB27}" presName="text3" presStyleLbl="fgAcc3" presStyleIdx="4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52EB43C-E7F7-42BF-A9A1-BDEBCB8419C4}" type="pres">
      <dgm:prSet presAssocID="{8049006C-3462-4547-B7F7-16E8F90CDB27}" presName="hierChild4" presStyleCnt="0"/>
      <dgm:spPr/>
    </dgm:pt>
    <dgm:pt modelId="{D17CB360-B538-45A0-AC6A-744E27C9DE1C}" type="pres">
      <dgm:prSet presAssocID="{F3AEC08B-235F-42C8-BE19-DB84368102C2}" presName="Name23" presStyleLbl="parChTrans1D4" presStyleIdx="4" presStyleCnt="9"/>
      <dgm:spPr/>
      <dgm:t>
        <a:bodyPr/>
        <a:lstStyle/>
        <a:p>
          <a:endParaRPr lang="zh-TW" altLang="en-US"/>
        </a:p>
      </dgm:t>
    </dgm:pt>
    <dgm:pt modelId="{67DC229B-FE29-448A-A097-4A986278EC11}" type="pres">
      <dgm:prSet presAssocID="{14836C21-6847-4BC1-8E7A-62FB7BCEE5F0}" presName="hierRoot4" presStyleCnt="0"/>
      <dgm:spPr/>
    </dgm:pt>
    <dgm:pt modelId="{E039F59F-E970-4860-A0AC-A9E29069F057}" type="pres">
      <dgm:prSet presAssocID="{14836C21-6847-4BC1-8E7A-62FB7BCEE5F0}" presName="composite4" presStyleCnt="0"/>
      <dgm:spPr/>
    </dgm:pt>
    <dgm:pt modelId="{1BA7C31A-53DC-44EF-8034-49DFEEBD5637}" type="pres">
      <dgm:prSet presAssocID="{14836C21-6847-4BC1-8E7A-62FB7BCEE5F0}" presName="background4" presStyleLbl="node4" presStyleIdx="4" presStyleCnt="9"/>
      <dgm:spPr/>
    </dgm:pt>
    <dgm:pt modelId="{18A8F498-9E62-4A31-A9ED-40BF4B052A0B}" type="pres">
      <dgm:prSet presAssocID="{14836C21-6847-4BC1-8E7A-62FB7BCEE5F0}" presName="text4" presStyleLbl="fgAcc4" presStyleIdx="4" presStyleCnt="9" custScaleX="84069" custScaleY="7444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B104DE2-1203-4C7D-9B2A-4FF509F217EA}" type="pres">
      <dgm:prSet presAssocID="{14836C21-6847-4BC1-8E7A-62FB7BCEE5F0}" presName="hierChild5" presStyleCnt="0"/>
      <dgm:spPr/>
    </dgm:pt>
    <dgm:pt modelId="{9A7B5317-4B77-40E0-8E9F-3E344016897F}" type="pres">
      <dgm:prSet presAssocID="{3344DFA0-B57B-40FE-A37E-AFD105541534}" presName="Name17" presStyleLbl="parChTrans1D3" presStyleIdx="5" presStyleCnt="9"/>
      <dgm:spPr/>
      <dgm:t>
        <a:bodyPr/>
        <a:lstStyle/>
        <a:p>
          <a:endParaRPr lang="zh-TW" altLang="en-US"/>
        </a:p>
      </dgm:t>
    </dgm:pt>
    <dgm:pt modelId="{A683808A-5A2F-45D5-91C3-4E7B881D7C25}" type="pres">
      <dgm:prSet presAssocID="{BDCCD07F-A1D7-4A0D-BFEF-82D878BDE4E9}" presName="hierRoot3" presStyleCnt="0"/>
      <dgm:spPr/>
    </dgm:pt>
    <dgm:pt modelId="{B993F955-29FE-4714-AE4D-BD42D53BE255}" type="pres">
      <dgm:prSet presAssocID="{BDCCD07F-A1D7-4A0D-BFEF-82D878BDE4E9}" presName="composite3" presStyleCnt="0"/>
      <dgm:spPr/>
    </dgm:pt>
    <dgm:pt modelId="{DEA8FFC8-7807-4793-BE21-1E4D6159F02E}" type="pres">
      <dgm:prSet presAssocID="{BDCCD07F-A1D7-4A0D-BFEF-82D878BDE4E9}" presName="background3" presStyleLbl="node3" presStyleIdx="5" presStyleCnt="9"/>
      <dgm:spPr/>
    </dgm:pt>
    <dgm:pt modelId="{4D974BD5-EA49-45F9-AF77-962174ECB060}" type="pres">
      <dgm:prSet presAssocID="{BDCCD07F-A1D7-4A0D-BFEF-82D878BDE4E9}" presName="text3" presStyleLbl="fgAcc3" presStyleIdx="5" presStyleCnt="9" custScaleX="11268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1BAD201-CB90-4689-8AB3-CCA2208376F3}" type="pres">
      <dgm:prSet presAssocID="{BDCCD07F-A1D7-4A0D-BFEF-82D878BDE4E9}" presName="hierChild4" presStyleCnt="0"/>
      <dgm:spPr/>
    </dgm:pt>
    <dgm:pt modelId="{F1243E92-EFFF-4B2B-820E-E884A309D1CF}" type="pres">
      <dgm:prSet presAssocID="{A9CA1DC6-9218-4DB4-9B59-8AC91084D1CF}" presName="Name23" presStyleLbl="parChTrans1D4" presStyleIdx="5" presStyleCnt="9"/>
      <dgm:spPr/>
      <dgm:t>
        <a:bodyPr/>
        <a:lstStyle/>
        <a:p>
          <a:endParaRPr lang="zh-TW" altLang="en-US"/>
        </a:p>
      </dgm:t>
    </dgm:pt>
    <dgm:pt modelId="{D3D79B49-08AD-448D-9BB6-B802F1D21B4B}" type="pres">
      <dgm:prSet presAssocID="{D1271BAD-6AD8-4FE0-82BA-8E9B9E1D0FEB}" presName="hierRoot4" presStyleCnt="0"/>
      <dgm:spPr/>
    </dgm:pt>
    <dgm:pt modelId="{094C1236-A9BF-47CD-8349-87A183795B9F}" type="pres">
      <dgm:prSet presAssocID="{D1271BAD-6AD8-4FE0-82BA-8E9B9E1D0FEB}" presName="composite4" presStyleCnt="0"/>
      <dgm:spPr/>
    </dgm:pt>
    <dgm:pt modelId="{A14D6FB4-802A-4EBE-8BF1-4D9E3FD2F309}" type="pres">
      <dgm:prSet presAssocID="{D1271BAD-6AD8-4FE0-82BA-8E9B9E1D0FEB}" presName="background4" presStyleLbl="node4" presStyleIdx="5" presStyleCnt="9"/>
      <dgm:spPr/>
    </dgm:pt>
    <dgm:pt modelId="{156A5A90-E578-4E5C-B3E5-7B6E91754927}" type="pres">
      <dgm:prSet presAssocID="{D1271BAD-6AD8-4FE0-82BA-8E9B9E1D0FEB}" presName="text4" presStyleLbl="fgAcc4" presStyleIdx="5" presStyleCnt="9" custScaleX="84260" custScaleY="7438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22D1431-644D-4E13-AD6B-3178D914FD26}" type="pres">
      <dgm:prSet presAssocID="{D1271BAD-6AD8-4FE0-82BA-8E9B9E1D0FEB}" presName="hierChild5" presStyleCnt="0"/>
      <dgm:spPr/>
    </dgm:pt>
    <dgm:pt modelId="{3F4CB48F-0D3C-45C3-A8ED-5DAF40E347AA}" type="pres">
      <dgm:prSet presAssocID="{4BD8C2CC-A724-4EC6-8E76-C50C819D5EBB}" presName="Name17" presStyleLbl="parChTrans1D3" presStyleIdx="6" presStyleCnt="9"/>
      <dgm:spPr/>
      <dgm:t>
        <a:bodyPr/>
        <a:lstStyle/>
        <a:p>
          <a:endParaRPr lang="zh-TW" altLang="en-US"/>
        </a:p>
      </dgm:t>
    </dgm:pt>
    <dgm:pt modelId="{DD1F0556-1282-4B16-AA71-A84E0F411F13}" type="pres">
      <dgm:prSet presAssocID="{26E68BAE-3431-439D-97E0-C2791EEDFB44}" presName="hierRoot3" presStyleCnt="0"/>
      <dgm:spPr/>
    </dgm:pt>
    <dgm:pt modelId="{B6991779-F12A-45D8-9B8B-332B68E2A5C6}" type="pres">
      <dgm:prSet presAssocID="{26E68BAE-3431-439D-97E0-C2791EEDFB44}" presName="composite3" presStyleCnt="0"/>
      <dgm:spPr/>
    </dgm:pt>
    <dgm:pt modelId="{CF08604C-D317-4A3A-91DD-E424BEFDD062}" type="pres">
      <dgm:prSet presAssocID="{26E68BAE-3431-439D-97E0-C2791EEDFB44}" presName="background3" presStyleLbl="node3" presStyleIdx="6" presStyleCnt="9"/>
      <dgm:spPr/>
    </dgm:pt>
    <dgm:pt modelId="{68AE1C7B-082F-4D11-9EB6-4C8495481875}" type="pres">
      <dgm:prSet presAssocID="{26E68BAE-3431-439D-97E0-C2791EEDFB44}" presName="text3" presStyleLbl="fgAcc3" presStyleIdx="6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87DF777-2652-459D-8BC3-89BD7B44EEA4}" type="pres">
      <dgm:prSet presAssocID="{26E68BAE-3431-439D-97E0-C2791EEDFB44}" presName="hierChild4" presStyleCnt="0"/>
      <dgm:spPr/>
    </dgm:pt>
    <dgm:pt modelId="{EB1507A1-E493-4CAC-BD50-67C6182F65A1}" type="pres">
      <dgm:prSet presAssocID="{61420628-24D7-4B92-9FB3-F1BDC6EA8462}" presName="Name23" presStyleLbl="parChTrans1D4" presStyleIdx="6" presStyleCnt="9"/>
      <dgm:spPr/>
      <dgm:t>
        <a:bodyPr/>
        <a:lstStyle/>
        <a:p>
          <a:endParaRPr lang="zh-TW" altLang="en-US"/>
        </a:p>
      </dgm:t>
    </dgm:pt>
    <dgm:pt modelId="{B5AB972F-BF42-41F6-96BE-88FD63750584}" type="pres">
      <dgm:prSet presAssocID="{C42B5E6F-086A-44AB-9AF2-08C09B576593}" presName="hierRoot4" presStyleCnt="0"/>
      <dgm:spPr/>
    </dgm:pt>
    <dgm:pt modelId="{C12DC6B1-80ED-4819-88CF-B4D2D8F09185}" type="pres">
      <dgm:prSet presAssocID="{C42B5E6F-086A-44AB-9AF2-08C09B576593}" presName="composite4" presStyleCnt="0"/>
      <dgm:spPr/>
    </dgm:pt>
    <dgm:pt modelId="{78C1EC5F-0C6A-4D97-9105-E6E1262EC661}" type="pres">
      <dgm:prSet presAssocID="{C42B5E6F-086A-44AB-9AF2-08C09B576593}" presName="background4" presStyleLbl="node4" presStyleIdx="6" presStyleCnt="9"/>
      <dgm:spPr/>
    </dgm:pt>
    <dgm:pt modelId="{262B63A8-A5B1-43C5-B585-946F64AB5DC6}" type="pres">
      <dgm:prSet presAssocID="{C42B5E6F-086A-44AB-9AF2-08C09B576593}" presName="text4" presStyleLbl="fgAcc4" presStyleIdx="6" presStyleCnt="9" custScaleX="76296" custScaleY="7447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E0C3DD1-99B9-4B63-A4E9-1469F5D027CC}" type="pres">
      <dgm:prSet presAssocID="{C42B5E6F-086A-44AB-9AF2-08C09B576593}" presName="hierChild5" presStyleCnt="0"/>
      <dgm:spPr/>
    </dgm:pt>
    <dgm:pt modelId="{CE4454B6-3C5C-442C-AFDA-95C5DE119F8E}" type="pres">
      <dgm:prSet presAssocID="{898D5542-4AD8-4ADD-8A19-ED959E00E3A0}" presName="Name17" presStyleLbl="parChTrans1D3" presStyleIdx="7" presStyleCnt="9"/>
      <dgm:spPr/>
      <dgm:t>
        <a:bodyPr/>
        <a:lstStyle/>
        <a:p>
          <a:endParaRPr lang="zh-TW" altLang="en-US"/>
        </a:p>
      </dgm:t>
    </dgm:pt>
    <dgm:pt modelId="{CCCE1C3E-733B-44A5-B5C4-AB4AC59D448F}" type="pres">
      <dgm:prSet presAssocID="{0E95552B-2DCE-4380-9EE7-FFA442C61F6B}" presName="hierRoot3" presStyleCnt="0"/>
      <dgm:spPr/>
    </dgm:pt>
    <dgm:pt modelId="{BD9192F0-EA2D-4602-868B-CF533220D4DE}" type="pres">
      <dgm:prSet presAssocID="{0E95552B-2DCE-4380-9EE7-FFA442C61F6B}" presName="composite3" presStyleCnt="0"/>
      <dgm:spPr/>
    </dgm:pt>
    <dgm:pt modelId="{6BC24E4E-578A-4AED-BDAC-ED02F046EE0F}" type="pres">
      <dgm:prSet presAssocID="{0E95552B-2DCE-4380-9EE7-FFA442C61F6B}" presName="background3" presStyleLbl="node3" presStyleIdx="7" presStyleCnt="9"/>
      <dgm:spPr/>
    </dgm:pt>
    <dgm:pt modelId="{68455570-CDC2-4884-BDD9-762E2B0319F7}" type="pres">
      <dgm:prSet presAssocID="{0E95552B-2DCE-4380-9EE7-FFA442C61F6B}" presName="text3" presStyleLbl="fgAcc3" presStyleIdx="7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1339A49-1025-4B2D-B05D-D22396A4DFBB}" type="pres">
      <dgm:prSet presAssocID="{0E95552B-2DCE-4380-9EE7-FFA442C61F6B}" presName="hierChild4" presStyleCnt="0"/>
      <dgm:spPr/>
    </dgm:pt>
    <dgm:pt modelId="{6932D5C5-E201-454F-ABB4-3695EDA94D05}" type="pres">
      <dgm:prSet presAssocID="{74D42504-3DBB-4DE7-8748-A42B1C09A1F3}" presName="Name23" presStyleLbl="parChTrans1D4" presStyleIdx="7" presStyleCnt="9"/>
      <dgm:spPr/>
      <dgm:t>
        <a:bodyPr/>
        <a:lstStyle/>
        <a:p>
          <a:endParaRPr lang="zh-TW" altLang="en-US"/>
        </a:p>
      </dgm:t>
    </dgm:pt>
    <dgm:pt modelId="{0935F097-F8B0-4FBF-B1EB-E266980F27BA}" type="pres">
      <dgm:prSet presAssocID="{44EB35E2-A230-41F1-BCBB-3F0A7BD64663}" presName="hierRoot4" presStyleCnt="0"/>
      <dgm:spPr/>
    </dgm:pt>
    <dgm:pt modelId="{F81B2F39-06EE-47A5-8095-E8D2497145E7}" type="pres">
      <dgm:prSet presAssocID="{44EB35E2-A230-41F1-BCBB-3F0A7BD64663}" presName="composite4" presStyleCnt="0"/>
      <dgm:spPr/>
    </dgm:pt>
    <dgm:pt modelId="{012F811B-EF85-4EE2-9C0D-9C90D7F24BBF}" type="pres">
      <dgm:prSet presAssocID="{44EB35E2-A230-41F1-BCBB-3F0A7BD64663}" presName="background4" presStyleLbl="node4" presStyleIdx="7" presStyleCnt="9"/>
      <dgm:spPr/>
    </dgm:pt>
    <dgm:pt modelId="{19D6C127-223C-4555-ACCA-F4EEDB4A2FD0}" type="pres">
      <dgm:prSet presAssocID="{44EB35E2-A230-41F1-BCBB-3F0A7BD64663}" presName="text4" presStyleLbl="fgAcc4" presStyleIdx="7" presStyleCnt="9" custScaleX="61307" custScaleY="7480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01A9C4-1EE5-4C99-AF66-C80AE9063C8C}" type="pres">
      <dgm:prSet presAssocID="{44EB35E2-A230-41F1-BCBB-3F0A7BD64663}" presName="hierChild5" presStyleCnt="0"/>
      <dgm:spPr/>
    </dgm:pt>
    <dgm:pt modelId="{9530DDAD-0B77-4CE3-8713-CA3BEC586AD9}" type="pres">
      <dgm:prSet presAssocID="{B0E37AFE-B9B6-46E6-8DB0-0C516DAD5243}" presName="Name17" presStyleLbl="parChTrans1D3" presStyleIdx="8" presStyleCnt="9"/>
      <dgm:spPr/>
      <dgm:t>
        <a:bodyPr/>
        <a:lstStyle/>
        <a:p>
          <a:endParaRPr lang="zh-TW" altLang="en-US"/>
        </a:p>
      </dgm:t>
    </dgm:pt>
    <dgm:pt modelId="{DD6C215B-F588-4432-A7BE-31F60CAFBEFF}" type="pres">
      <dgm:prSet presAssocID="{EB9E7EF5-DD0A-4FB3-AE16-A6CF69FA257E}" presName="hierRoot3" presStyleCnt="0"/>
      <dgm:spPr/>
    </dgm:pt>
    <dgm:pt modelId="{4B9F1737-41C2-483E-9AEF-F8FD45F55D2E}" type="pres">
      <dgm:prSet presAssocID="{EB9E7EF5-DD0A-4FB3-AE16-A6CF69FA257E}" presName="composite3" presStyleCnt="0"/>
      <dgm:spPr/>
    </dgm:pt>
    <dgm:pt modelId="{02666BE6-94AE-49CA-A64F-7449364BE2DD}" type="pres">
      <dgm:prSet presAssocID="{EB9E7EF5-DD0A-4FB3-AE16-A6CF69FA257E}" presName="background3" presStyleLbl="node3" presStyleIdx="8" presStyleCnt="9"/>
      <dgm:spPr/>
    </dgm:pt>
    <dgm:pt modelId="{10396EAA-A7AC-406E-B974-816E07CD3DA0}" type="pres">
      <dgm:prSet presAssocID="{EB9E7EF5-DD0A-4FB3-AE16-A6CF69FA257E}" presName="text3" presStyleLbl="fgAcc3" presStyleIdx="8" presStyleCnt="9" custScaleY="9377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58C11D4-CCEB-4452-9CF1-41DE17503A73}" type="pres">
      <dgm:prSet presAssocID="{EB9E7EF5-DD0A-4FB3-AE16-A6CF69FA257E}" presName="hierChild4" presStyleCnt="0"/>
      <dgm:spPr/>
    </dgm:pt>
    <dgm:pt modelId="{7CA8A2C3-019E-4418-A205-9DB4DBC1DDB0}" type="pres">
      <dgm:prSet presAssocID="{113329A2-4C56-41AD-AD5C-A279E1A69589}" presName="Name23" presStyleLbl="parChTrans1D4" presStyleIdx="8" presStyleCnt="9"/>
      <dgm:spPr/>
      <dgm:t>
        <a:bodyPr/>
        <a:lstStyle/>
        <a:p>
          <a:endParaRPr lang="zh-TW" altLang="en-US"/>
        </a:p>
      </dgm:t>
    </dgm:pt>
    <dgm:pt modelId="{98F61586-E5B4-4CFC-9E90-C5972C74168C}" type="pres">
      <dgm:prSet presAssocID="{05432F5D-0139-4482-B667-35EBCF54507F}" presName="hierRoot4" presStyleCnt="0"/>
      <dgm:spPr/>
    </dgm:pt>
    <dgm:pt modelId="{D800D111-73E9-4A6E-8665-72F9648A472F}" type="pres">
      <dgm:prSet presAssocID="{05432F5D-0139-4482-B667-35EBCF54507F}" presName="composite4" presStyleCnt="0"/>
      <dgm:spPr/>
    </dgm:pt>
    <dgm:pt modelId="{10B5B68C-0C7C-43F7-A891-D4FF87235506}" type="pres">
      <dgm:prSet presAssocID="{05432F5D-0139-4482-B667-35EBCF54507F}" presName="background4" presStyleLbl="node4" presStyleIdx="8" presStyleCnt="9"/>
      <dgm:spPr/>
    </dgm:pt>
    <dgm:pt modelId="{A061F4D2-BB50-4113-9EAD-D8DD57CADFFE}" type="pres">
      <dgm:prSet presAssocID="{05432F5D-0139-4482-B667-35EBCF54507F}" presName="text4" presStyleLbl="fgAcc4" presStyleIdx="8" presStyleCnt="9" custScaleX="84005" custScaleY="736114" custLinFactNeighborX="-1204" custLinFactNeighborY="856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110A6E-8DBC-42F7-A129-FE33B8235E6F}" type="pres">
      <dgm:prSet presAssocID="{05432F5D-0139-4482-B667-35EBCF54507F}" presName="hierChild5" presStyleCnt="0"/>
      <dgm:spPr/>
    </dgm:pt>
  </dgm:ptLst>
  <dgm:cxnLst>
    <dgm:cxn modelId="{C793A8D2-1F78-4198-9EAF-9FAD09AD1892}" type="presOf" srcId="{4BD8C2CC-A724-4EC6-8E76-C50C819D5EBB}" destId="{3F4CB48F-0D3C-45C3-A8ED-5DAF40E347AA}" srcOrd="0" destOrd="0" presId="urn:microsoft.com/office/officeart/2005/8/layout/hierarchy1"/>
    <dgm:cxn modelId="{633CE7A3-3E4C-4381-8934-35BA0ACA276E}" srcId="{B9D411DF-B463-4E88-8FEC-ABA3AEECF250}" destId="{7F3974AB-B8FB-41B6-AFF2-9EC6CB3CD9AF}" srcOrd="0" destOrd="0" parTransId="{A191D30B-D273-40BA-91FD-149DE44154DB}" sibTransId="{CBC12606-E21E-4089-96C1-36A2CBA3581C}"/>
    <dgm:cxn modelId="{6C810163-D71C-4AF6-BDB0-9698F02FF124}" type="presOf" srcId="{EB9E7EF5-DD0A-4FB3-AE16-A6CF69FA257E}" destId="{10396EAA-A7AC-406E-B974-816E07CD3DA0}" srcOrd="0" destOrd="0" presId="urn:microsoft.com/office/officeart/2005/8/layout/hierarchy1"/>
    <dgm:cxn modelId="{97C2542E-49E4-4833-B918-FBD21C5D2CBB}" type="presOf" srcId="{256C1B91-62CF-4E15-8D5C-7F9FA3B8241C}" destId="{3A090A3A-CD83-48FF-87A3-2C4715CFEC8E}" srcOrd="0" destOrd="0" presId="urn:microsoft.com/office/officeart/2005/8/layout/hierarchy1"/>
    <dgm:cxn modelId="{0BCBFBCA-E28B-4AB3-9CDA-6C351B2D8583}" type="presOf" srcId="{BEF14AC8-756D-4158-9A80-D3A3E2EB2E5A}" destId="{5E37B08A-C4E2-4037-9855-34F2CB4E4661}" srcOrd="0" destOrd="0" presId="urn:microsoft.com/office/officeart/2005/8/layout/hierarchy1"/>
    <dgm:cxn modelId="{EA0DDD31-2676-49DF-88FD-49C78330E810}" type="presOf" srcId="{9DAC1CA0-DC12-4A09-845A-B3286ABD8D93}" destId="{EAC11BE7-610C-4249-9CF1-F197AE3FD033}" srcOrd="0" destOrd="0" presId="urn:microsoft.com/office/officeart/2005/8/layout/hierarchy1"/>
    <dgm:cxn modelId="{AA722181-C0EE-49FA-8BE7-6E5493FD5647}" type="presOf" srcId="{74D42504-3DBB-4DE7-8748-A42B1C09A1F3}" destId="{6932D5C5-E201-454F-ABB4-3695EDA94D05}" srcOrd="0" destOrd="0" presId="urn:microsoft.com/office/officeart/2005/8/layout/hierarchy1"/>
    <dgm:cxn modelId="{6020E9A4-1CBE-4C8D-A99A-13D8B1E27FDF}" srcId="{26E68BAE-3431-439D-97E0-C2791EEDFB44}" destId="{C42B5E6F-086A-44AB-9AF2-08C09B576593}" srcOrd="0" destOrd="0" parTransId="{61420628-24D7-4B92-9FB3-F1BDC6EA8462}" sibTransId="{284B1167-F9CB-48CF-A353-2FC94804BF64}"/>
    <dgm:cxn modelId="{D7A7E415-827F-4DAD-ACD4-A645946FF229}" type="presOf" srcId="{05432F5D-0139-4482-B667-35EBCF54507F}" destId="{A061F4D2-BB50-4113-9EAD-D8DD57CADFFE}" srcOrd="0" destOrd="0" presId="urn:microsoft.com/office/officeart/2005/8/layout/hierarchy1"/>
    <dgm:cxn modelId="{F92AA4B8-C91B-4CE5-8ED2-0161906A3914}" type="presOf" srcId="{B9D411DF-B463-4E88-8FEC-ABA3AEECF250}" destId="{E9ECBC1C-EF29-4CC7-ABC7-A8341DD20F7A}" srcOrd="0" destOrd="0" presId="urn:microsoft.com/office/officeart/2005/8/layout/hierarchy1"/>
    <dgm:cxn modelId="{E35B8110-4149-4798-88C6-464D65F88288}" type="presOf" srcId="{A191D30B-D273-40BA-91FD-149DE44154DB}" destId="{3423C106-6172-4ECA-A52E-78D79EDFD307}" srcOrd="0" destOrd="0" presId="urn:microsoft.com/office/officeart/2005/8/layout/hierarchy1"/>
    <dgm:cxn modelId="{0731DEDB-40F6-4BC5-AF69-5EE2178EC3E3}" type="presOf" srcId="{898D5542-4AD8-4ADD-8A19-ED959E00E3A0}" destId="{CE4454B6-3C5C-442C-AFDA-95C5DE119F8E}" srcOrd="0" destOrd="0" presId="urn:microsoft.com/office/officeart/2005/8/layout/hierarchy1"/>
    <dgm:cxn modelId="{25C5CA8C-3649-4F04-AAAC-6D5F6045C10E}" type="presOf" srcId="{1E30873A-8149-4E48-B93F-1D582E8ADD1B}" destId="{BBF4AD06-184B-45BD-AFC6-9B599AF5C759}" srcOrd="0" destOrd="0" presId="urn:microsoft.com/office/officeart/2005/8/layout/hierarchy1"/>
    <dgm:cxn modelId="{3FF5EB55-3E1F-424E-888A-B4E4C995E835}" type="presOf" srcId="{113329A2-4C56-41AD-AD5C-A279E1A69589}" destId="{7CA8A2C3-019E-4418-A205-9DB4DBC1DDB0}" srcOrd="0" destOrd="0" presId="urn:microsoft.com/office/officeart/2005/8/layout/hierarchy1"/>
    <dgm:cxn modelId="{BB07F37A-378A-4718-85C1-030584B7A598}" srcId="{2D70B30F-2268-479F-9483-D4DE8E4AE66E}" destId="{26E68BAE-3431-439D-97E0-C2791EEDFB44}" srcOrd="6" destOrd="0" parTransId="{4BD8C2CC-A724-4EC6-8E76-C50C819D5EBB}" sibTransId="{9DC75C15-C624-4BDA-B772-3446322F6A0B}"/>
    <dgm:cxn modelId="{6A18632C-5B83-4A0C-8B89-CFD72FEE6235}" type="presOf" srcId="{7F3974AB-B8FB-41B6-AFF2-9EC6CB3CD9AF}" destId="{1EACD9FB-69EA-4ADF-B2DE-70426F86D89E}" srcOrd="0" destOrd="0" presId="urn:microsoft.com/office/officeart/2005/8/layout/hierarchy1"/>
    <dgm:cxn modelId="{784D2115-6521-4A18-BEA0-7C929C56185D}" srcId="{2D70B30F-2268-479F-9483-D4DE8E4AE66E}" destId="{0A252D29-0C0E-4692-B045-DDC40F7BF772}" srcOrd="3" destOrd="0" parTransId="{08A0BEA3-9FCE-4C07-9BD8-C07532F7C72A}" sibTransId="{89B611FA-34EC-4307-8251-9258E0D1CF8B}"/>
    <dgm:cxn modelId="{8505EE6B-D985-4D92-9E22-8BFFB7F792C0}" srcId="{BEF14AC8-756D-4158-9A80-D3A3E2EB2E5A}" destId="{44A23B27-BD28-4E8B-9A66-EE5BFE579E0B}" srcOrd="0" destOrd="0" parTransId="{1E30873A-8149-4E48-B93F-1D582E8ADD1B}" sibTransId="{3402A234-B2E1-4436-A453-5C7548CEB60E}"/>
    <dgm:cxn modelId="{281866E0-F9A9-444D-8AC0-28238AFA84B8}" srcId="{0A252D29-0C0E-4692-B045-DDC40F7BF772}" destId="{8AFB4F98-6D83-4AC1-A179-915D082A0F35}" srcOrd="0" destOrd="0" parTransId="{E49BD2A4-3C4D-4435-A137-3F9F1F5689C4}" sibTransId="{7699BDE4-1D0E-4BDA-BAD9-55366BE977F7}"/>
    <dgm:cxn modelId="{B17A8F79-B4C3-4F85-B6CF-7EF81A7C0DF9}" type="presOf" srcId="{8AFB4F98-6D83-4AC1-A179-915D082A0F35}" destId="{ED187A31-429C-4321-8669-B1FC52EE41DA}" srcOrd="0" destOrd="0" presId="urn:microsoft.com/office/officeart/2005/8/layout/hierarchy1"/>
    <dgm:cxn modelId="{585B71D6-E929-4EC2-B165-D4F19A9F193F}" type="presOf" srcId="{B0E37AFE-B9B6-46E6-8DB0-0C516DAD5243}" destId="{9530DDAD-0B77-4CE3-8713-CA3BEC586AD9}" srcOrd="0" destOrd="0" presId="urn:microsoft.com/office/officeart/2005/8/layout/hierarchy1"/>
    <dgm:cxn modelId="{90BEB788-A51D-41DD-B71D-19EAF376E57E}" type="presOf" srcId="{E49BD2A4-3C4D-4435-A137-3F9F1F5689C4}" destId="{0CCCB087-60F0-46C3-BEFD-C7303A4F903B}" srcOrd="0" destOrd="0" presId="urn:microsoft.com/office/officeart/2005/8/layout/hierarchy1"/>
    <dgm:cxn modelId="{C5BA88EB-C4E2-4957-B2DE-9830617DC752}" type="presOf" srcId="{0E95552B-2DCE-4380-9EE7-FFA442C61F6B}" destId="{68455570-CDC2-4884-BDD9-762E2B0319F7}" srcOrd="0" destOrd="0" presId="urn:microsoft.com/office/officeart/2005/8/layout/hierarchy1"/>
    <dgm:cxn modelId="{AEE37983-5382-4106-8EE7-AF12440D3BF5}" type="presOf" srcId="{08A0BEA3-9FCE-4C07-9BD8-C07532F7C72A}" destId="{E972ED48-7B05-4BD2-9366-02B8E8087800}" srcOrd="0" destOrd="0" presId="urn:microsoft.com/office/officeart/2005/8/layout/hierarchy1"/>
    <dgm:cxn modelId="{889B1BC9-F739-4134-B07C-B30CB2491BE9}" type="presOf" srcId="{C42B5E6F-086A-44AB-9AF2-08C09B576593}" destId="{262B63A8-A5B1-43C5-B585-946F64AB5DC6}" srcOrd="0" destOrd="0" presId="urn:microsoft.com/office/officeart/2005/8/layout/hierarchy1"/>
    <dgm:cxn modelId="{3A92B41A-6219-46CB-A686-B740B3D21CB3}" type="presOf" srcId="{0A252D29-0C0E-4692-B045-DDC40F7BF772}" destId="{3085B216-FBE1-46CF-98AD-C8EAFAB1D19E}" srcOrd="0" destOrd="0" presId="urn:microsoft.com/office/officeart/2005/8/layout/hierarchy1"/>
    <dgm:cxn modelId="{9BC53DC5-767D-4AFF-857B-AF4F6A31E441}" type="presOf" srcId="{BDCCD07F-A1D7-4A0D-BFEF-82D878BDE4E9}" destId="{4D974BD5-EA49-45F9-AF77-962174ECB060}" srcOrd="0" destOrd="0" presId="urn:microsoft.com/office/officeart/2005/8/layout/hierarchy1"/>
    <dgm:cxn modelId="{E8032A4E-C3EF-4055-ADE4-A3EE180FEF33}" srcId="{2D70B30F-2268-479F-9483-D4DE8E4AE66E}" destId="{BDCCD07F-A1D7-4A0D-BFEF-82D878BDE4E9}" srcOrd="5" destOrd="0" parTransId="{3344DFA0-B57B-40FE-A37E-AFD105541534}" sibTransId="{D9254120-FB95-4131-8716-ACC38C9B2767}"/>
    <dgm:cxn modelId="{E01614E9-33BE-4BC6-899B-D378D52FA772}" type="presOf" srcId="{60EE1728-8567-4280-867C-978DC1C30DFC}" destId="{52955BF2-85D3-4749-B5DC-D28BDB8E4934}" srcOrd="0" destOrd="0" presId="urn:microsoft.com/office/officeart/2005/8/layout/hierarchy1"/>
    <dgm:cxn modelId="{87528785-C29B-405E-A1A3-774ABF41096E}" type="presOf" srcId="{44EB35E2-A230-41F1-BCBB-3F0A7BD64663}" destId="{19D6C127-223C-4555-ACCA-F4EEDB4A2FD0}" srcOrd="0" destOrd="0" presId="urn:microsoft.com/office/officeart/2005/8/layout/hierarchy1"/>
    <dgm:cxn modelId="{9B240FD7-B732-4981-815A-CE107CCD121A}" type="presOf" srcId="{2D70B30F-2268-479F-9483-D4DE8E4AE66E}" destId="{19F58D66-06E8-4E50-9933-5B673F864970}" srcOrd="0" destOrd="0" presId="urn:microsoft.com/office/officeart/2005/8/layout/hierarchy1"/>
    <dgm:cxn modelId="{F9EE3C80-E20A-47BF-B76D-12A748045A2F}" type="presOf" srcId="{0A4284E4-0D29-4DF3-9A6B-1927D762FF1B}" destId="{075D2556-51ED-4ABF-9420-E3B0EE14EA10}" srcOrd="0" destOrd="0" presId="urn:microsoft.com/office/officeart/2005/8/layout/hierarchy1"/>
    <dgm:cxn modelId="{7FAD8853-2385-4FAD-A2FE-D73FF0066328}" srcId="{2D70B30F-2268-479F-9483-D4DE8E4AE66E}" destId="{8049006C-3462-4547-B7F7-16E8F90CDB27}" srcOrd="4" destOrd="0" parTransId="{4156D0AE-D222-4DBB-B0DA-790E97BF5EF9}" sibTransId="{2380277C-68B7-4E1A-A628-9B8B97C39903}"/>
    <dgm:cxn modelId="{E50FEF24-5E5D-42DD-8EEC-CB1D85BCE4E3}" type="presOf" srcId="{61420628-24D7-4B92-9FB3-F1BDC6EA8462}" destId="{EB1507A1-E493-4CAC-BD50-67C6182F65A1}" srcOrd="0" destOrd="0" presId="urn:microsoft.com/office/officeart/2005/8/layout/hierarchy1"/>
    <dgm:cxn modelId="{386ADA3A-8884-42B7-A4D3-FB03BAB66E89}" type="presOf" srcId="{8049006C-3462-4547-B7F7-16E8F90CDB27}" destId="{85CFE9DD-DCB6-4172-B500-4E0221C235C9}" srcOrd="0" destOrd="0" presId="urn:microsoft.com/office/officeart/2005/8/layout/hierarchy1"/>
    <dgm:cxn modelId="{AC5044A6-E8E7-40D4-8C5D-4B971D78A2A1}" srcId="{0E95552B-2DCE-4380-9EE7-FFA442C61F6B}" destId="{44EB35E2-A230-41F1-BCBB-3F0A7BD64663}" srcOrd="0" destOrd="0" parTransId="{74D42504-3DBB-4DE7-8748-A42B1C09A1F3}" sibTransId="{8297448D-1339-4AFD-B982-AEE1B2DE3052}"/>
    <dgm:cxn modelId="{4FEBDF12-107A-4EF6-A61A-AFAF952146A2}" srcId="{60EE1728-8567-4280-867C-978DC1C30DFC}" destId="{03E611FC-E9C6-4F2D-A080-AB3F317D1638}" srcOrd="0" destOrd="0" parTransId="{256C1B91-62CF-4E15-8D5C-7F9FA3B8241C}" sibTransId="{47C9F6E9-07D3-491F-B209-F61C657E9272}"/>
    <dgm:cxn modelId="{1D018309-0988-4383-BA50-FA87B2AF5548}" srcId="{E965A8E3-8AC5-46F4-A4FB-360EE23B6B3E}" destId="{2D70B30F-2268-479F-9483-D4DE8E4AE66E}" srcOrd="0" destOrd="0" parTransId="{8E8E0E76-6C32-4BC3-95C2-C37FA4418B86}" sibTransId="{62C4D5E5-1360-4309-89E1-E222C4BE6400}"/>
    <dgm:cxn modelId="{CE727703-1566-43FC-8FE4-D818D7DD5F25}" type="presOf" srcId="{F3AEC08B-235F-42C8-BE19-DB84368102C2}" destId="{D17CB360-B538-45A0-AC6A-744E27C9DE1C}" srcOrd="0" destOrd="0" presId="urn:microsoft.com/office/officeart/2005/8/layout/hierarchy1"/>
    <dgm:cxn modelId="{ABA356D4-13DB-4C5F-AF86-5CD6F9F0B15B}" srcId="{BDCCD07F-A1D7-4A0D-BFEF-82D878BDE4E9}" destId="{D1271BAD-6AD8-4FE0-82BA-8E9B9E1D0FEB}" srcOrd="0" destOrd="0" parTransId="{A9CA1DC6-9218-4DB4-9B59-8AC91084D1CF}" sibTransId="{71BE0CDC-1AF9-44FC-855A-807D7780E84C}"/>
    <dgm:cxn modelId="{24B9F4A0-C458-42A7-A836-7C90D65FB782}" srcId="{2D70B30F-2268-479F-9483-D4DE8E4AE66E}" destId="{BEF14AC8-756D-4158-9A80-D3A3E2EB2E5A}" srcOrd="0" destOrd="0" parTransId="{0A4284E4-0D29-4DF3-9A6B-1927D762FF1B}" sibTransId="{A2856C8B-33A4-4D5F-827F-D88FE261B44F}"/>
    <dgm:cxn modelId="{81FBDAF9-DC1B-484D-9815-2748EBE614DA}" srcId="{2DC83F92-B82B-4B37-8F76-03005034482D}" destId="{E965A8E3-8AC5-46F4-A4FB-360EE23B6B3E}" srcOrd="0" destOrd="0" parTransId="{287EC1F5-F5BA-48E2-92C4-7BF919F46F00}" sibTransId="{20D53A55-3927-442F-BCD5-8C991C9F9EB4}"/>
    <dgm:cxn modelId="{A0B9D483-0F69-49E3-9D29-60D4FA5637EC}" type="presOf" srcId="{2DC83F92-B82B-4B37-8F76-03005034482D}" destId="{73290C7D-4ACF-458E-BDDB-892766F9E7DB}" srcOrd="0" destOrd="0" presId="urn:microsoft.com/office/officeart/2005/8/layout/hierarchy1"/>
    <dgm:cxn modelId="{0DF3F091-1A73-43E9-8717-211FF9E1E3A0}" type="presOf" srcId="{8E8E0E76-6C32-4BC3-95C2-C37FA4418B86}" destId="{A5DD7236-BB4C-4216-A8F8-8651E38AEB3F}" srcOrd="0" destOrd="0" presId="urn:microsoft.com/office/officeart/2005/8/layout/hierarchy1"/>
    <dgm:cxn modelId="{8B3CCE1E-09F2-4B84-9507-7A5FCEF241E3}" type="presOf" srcId="{325EB6BA-864A-4EB1-AB66-6D5B6CDF5E2D}" destId="{10824E70-0DA2-4DB4-ABCF-964975874E71}" srcOrd="0" destOrd="0" presId="urn:microsoft.com/office/officeart/2005/8/layout/hierarchy1"/>
    <dgm:cxn modelId="{FD112D7E-6D02-4600-B3AE-BC20D5DC91BC}" srcId="{2D70B30F-2268-479F-9483-D4DE8E4AE66E}" destId="{B9D411DF-B463-4E88-8FEC-ABA3AEECF250}" srcOrd="1" destOrd="0" parTransId="{9DAC1CA0-DC12-4A09-845A-B3286ABD8D93}" sibTransId="{3B8593AC-220D-49DA-B4EE-AEE4747C79E9}"/>
    <dgm:cxn modelId="{64DA555F-1A1A-4EEE-AFA1-7E701F8FDE9A}" type="presOf" srcId="{4156D0AE-D222-4DBB-B0DA-790E97BF5EF9}" destId="{6889FB70-40AC-4D89-8D71-178D4C82FBA1}" srcOrd="0" destOrd="0" presId="urn:microsoft.com/office/officeart/2005/8/layout/hierarchy1"/>
    <dgm:cxn modelId="{F5782CD7-21D7-4586-B2CF-DFD84B7D45AD}" srcId="{2D70B30F-2268-479F-9483-D4DE8E4AE66E}" destId="{EB9E7EF5-DD0A-4FB3-AE16-A6CF69FA257E}" srcOrd="8" destOrd="0" parTransId="{B0E37AFE-B9B6-46E6-8DB0-0C516DAD5243}" sibTransId="{4EDFB3EC-F964-4A8E-8260-423D273771B2}"/>
    <dgm:cxn modelId="{3A46810F-46FE-436F-92B5-0C3896543CD7}" type="presOf" srcId="{E965A8E3-8AC5-46F4-A4FB-360EE23B6B3E}" destId="{AD4005AB-7E0D-49BE-8B61-D2CF18D4C1FD}" srcOrd="0" destOrd="0" presId="urn:microsoft.com/office/officeart/2005/8/layout/hierarchy1"/>
    <dgm:cxn modelId="{B8A75835-43BE-442E-83C7-D91880776C29}" type="presOf" srcId="{D1271BAD-6AD8-4FE0-82BA-8E9B9E1D0FEB}" destId="{156A5A90-E578-4E5C-B3E5-7B6E91754927}" srcOrd="0" destOrd="0" presId="urn:microsoft.com/office/officeart/2005/8/layout/hierarchy1"/>
    <dgm:cxn modelId="{D5E7A788-CE00-4D1F-9DB8-9CA8635C52E6}" srcId="{EB9E7EF5-DD0A-4FB3-AE16-A6CF69FA257E}" destId="{05432F5D-0139-4482-B667-35EBCF54507F}" srcOrd="0" destOrd="0" parTransId="{113329A2-4C56-41AD-AD5C-A279E1A69589}" sibTransId="{3A18A615-CEE9-4625-A50C-70D83367932A}"/>
    <dgm:cxn modelId="{1C602DFF-4D2B-4C89-AE89-872BD9775D4A}" type="presOf" srcId="{A9CA1DC6-9218-4DB4-9B59-8AC91084D1CF}" destId="{F1243E92-EFFF-4B2B-820E-E884A309D1CF}" srcOrd="0" destOrd="0" presId="urn:microsoft.com/office/officeart/2005/8/layout/hierarchy1"/>
    <dgm:cxn modelId="{252D2F7B-7886-4FC7-968F-957BE1DE4AF2}" type="presOf" srcId="{14836C21-6847-4BC1-8E7A-62FB7BCEE5F0}" destId="{18A8F498-9E62-4A31-A9ED-40BF4B052A0B}" srcOrd="0" destOrd="0" presId="urn:microsoft.com/office/officeart/2005/8/layout/hierarchy1"/>
    <dgm:cxn modelId="{2F623D1F-20B4-43F0-9619-D52657F9E0A0}" type="presOf" srcId="{26E68BAE-3431-439D-97E0-C2791EEDFB44}" destId="{68AE1C7B-082F-4D11-9EB6-4C8495481875}" srcOrd="0" destOrd="0" presId="urn:microsoft.com/office/officeart/2005/8/layout/hierarchy1"/>
    <dgm:cxn modelId="{BF6B1DDF-5C4B-46B7-B1E1-10AB8EF9814C}" srcId="{8049006C-3462-4547-B7F7-16E8F90CDB27}" destId="{14836C21-6847-4BC1-8E7A-62FB7BCEE5F0}" srcOrd="0" destOrd="0" parTransId="{F3AEC08B-235F-42C8-BE19-DB84368102C2}" sibTransId="{01B67153-DD0F-425E-8C4C-13E6D6B3D967}"/>
    <dgm:cxn modelId="{6DB9DFC7-310F-46F2-9BAA-D42C9016BF1E}" srcId="{2D70B30F-2268-479F-9483-D4DE8E4AE66E}" destId="{60EE1728-8567-4280-867C-978DC1C30DFC}" srcOrd="2" destOrd="0" parTransId="{325EB6BA-864A-4EB1-AB66-6D5B6CDF5E2D}" sibTransId="{8A36CF33-1937-4009-843F-50C1348B39FA}"/>
    <dgm:cxn modelId="{A3016002-0150-451E-B205-DE8875C94A6B}" type="presOf" srcId="{3344DFA0-B57B-40FE-A37E-AFD105541534}" destId="{9A7B5317-4B77-40E0-8E9F-3E344016897F}" srcOrd="0" destOrd="0" presId="urn:microsoft.com/office/officeart/2005/8/layout/hierarchy1"/>
    <dgm:cxn modelId="{63A11C6E-43DB-4E66-ABA9-EE4FA7394686}" srcId="{2D70B30F-2268-479F-9483-D4DE8E4AE66E}" destId="{0E95552B-2DCE-4380-9EE7-FFA442C61F6B}" srcOrd="7" destOrd="0" parTransId="{898D5542-4AD8-4ADD-8A19-ED959E00E3A0}" sibTransId="{45D3C5D2-F41D-46C3-9CFF-0C1A4303A3B2}"/>
    <dgm:cxn modelId="{B9E7DDDB-565D-4BFC-B616-742B574783CC}" type="presOf" srcId="{03E611FC-E9C6-4F2D-A080-AB3F317D1638}" destId="{FD097697-6947-4C0E-B381-B0785B394595}" srcOrd="0" destOrd="0" presId="urn:microsoft.com/office/officeart/2005/8/layout/hierarchy1"/>
    <dgm:cxn modelId="{96D788ED-A367-4F9F-B4E4-23BC3B3FF22B}" type="presOf" srcId="{44A23B27-BD28-4E8B-9A66-EE5BFE579E0B}" destId="{A47F399B-6444-4894-8D10-A6F0F4710012}" srcOrd="0" destOrd="0" presId="urn:microsoft.com/office/officeart/2005/8/layout/hierarchy1"/>
    <dgm:cxn modelId="{3E6CEAD7-A23B-438A-9230-C883E1614148}" type="presParOf" srcId="{73290C7D-4ACF-458E-BDDB-892766F9E7DB}" destId="{0E5AF030-4E4D-4278-9006-602F2FBBD2C1}" srcOrd="0" destOrd="0" presId="urn:microsoft.com/office/officeart/2005/8/layout/hierarchy1"/>
    <dgm:cxn modelId="{CB74BDAF-733D-4D20-AEA0-5DB0717A992D}" type="presParOf" srcId="{0E5AF030-4E4D-4278-9006-602F2FBBD2C1}" destId="{CA2E7098-5965-4FB4-9E9A-956FB90C366B}" srcOrd="0" destOrd="0" presId="urn:microsoft.com/office/officeart/2005/8/layout/hierarchy1"/>
    <dgm:cxn modelId="{9407CA2F-C7C7-4669-9712-9996E088574A}" type="presParOf" srcId="{CA2E7098-5965-4FB4-9E9A-956FB90C366B}" destId="{BCA7E934-4CC2-4645-AF41-9F51B71FBDF9}" srcOrd="0" destOrd="0" presId="urn:microsoft.com/office/officeart/2005/8/layout/hierarchy1"/>
    <dgm:cxn modelId="{B0A65683-FE39-4AF5-9B04-8F5C0E25AB4D}" type="presParOf" srcId="{CA2E7098-5965-4FB4-9E9A-956FB90C366B}" destId="{AD4005AB-7E0D-49BE-8B61-D2CF18D4C1FD}" srcOrd="1" destOrd="0" presId="urn:microsoft.com/office/officeart/2005/8/layout/hierarchy1"/>
    <dgm:cxn modelId="{780A8F69-A27F-4C63-879D-1CBE4CE1968C}" type="presParOf" srcId="{0E5AF030-4E4D-4278-9006-602F2FBBD2C1}" destId="{50983378-C3BA-4ABD-B27A-8D69394667AC}" srcOrd="1" destOrd="0" presId="urn:microsoft.com/office/officeart/2005/8/layout/hierarchy1"/>
    <dgm:cxn modelId="{182A3BFA-2164-4993-9326-84A42CDB6599}" type="presParOf" srcId="{50983378-C3BA-4ABD-B27A-8D69394667AC}" destId="{A5DD7236-BB4C-4216-A8F8-8651E38AEB3F}" srcOrd="0" destOrd="0" presId="urn:microsoft.com/office/officeart/2005/8/layout/hierarchy1"/>
    <dgm:cxn modelId="{859C7C2B-EBF0-4502-BB6C-0232A137BC10}" type="presParOf" srcId="{50983378-C3BA-4ABD-B27A-8D69394667AC}" destId="{F51CD6D4-809A-4F2D-AF56-26CCE217126F}" srcOrd="1" destOrd="0" presId="urn:microsoft.com/office/officeart/2005/8/layout/hierarchy1"/>
    <dgm:cxn modelId="{1B8CBD62-9726-4FE0-85E3-435A0FF5D4B9}" type="presParOf" srcId="{F51CD6D4-809A-4F2D-AF56-26CCE217126F}" destId="{504384F6-8252-4245-A75E-E43D9863439D}" srcOrd="0" destOrd="0" presId="urn:microsoft.com/office/officeart/2005/8/layout/hierarchy1"/>
    <dgm:cxn modelId="{93A70412-7555-45EE-9944-CCCBD5585811}" type="presParOf" srcId="{504384F6-8252-4245-A75E-E43D9863439D}" destId="{ECA98E56-2E65-424E-ABA4-E01F4502059B}" srcOrd="0" destOrd="0" presId="urn:microsoft.com/office/officeart/2005/8/layout/hierarchy1"/>
    <dgm:cxn modelId="{A17B7E86-5678-4420-B2A2-F88F58670607}" type="presParOf" srcId="{504384F6-8252-4245-A75E-E43D9863439D}" destId="{19F58D66-06E8-4E50-9933-5B673F864970}" srcOrd="1" destOrd="0" presId="urn:microsoft.com/office/officeart/2005/8/layout/hierarchy1"/>
    <dgm:cxn modelId="{D55725F8-1235-4A9D-9C78-234A85C79D28}" type="presParOf" srcId="{F51CD6D4-809A-4F2D-AF56-26CCE217126F}" destId="{AD39C3B1-DDEB-4A61-9622-80943180FD30}" srcOrd="1" destOrd="0" presId="urn:microsoft.com/office/officeart/2005/8/layout/hierarchy1"/>
    <dgm:cxn modelId="{149F03E4-A3EE-4350-B16D-D7CBAE310E2E}" type="presParOf" srcId="{AD39C3B1-DDEB-4A61-9622-80943180FD30}" destId="{075D2556-51ED-4ABF-9420-E3B0EE14EA10}" srcOrd="0" destOrd="0" presId="urn:microsoft.com/office/officeart/2005/8/layout/hierarchy1"/>
    <dgm:cxn modelId="{5DF4667C-380D-45C1-8E83-05FDAC47E494}" type="presParOf" srcId="{AD39C3B1-DDEB-4A61-9622-80943180FD30}" destId="{BB5063A5-8F6C-4EC3-9D1A-06BD58C69DBE}" srcOrd="1" destOrd="0" presId="urn:microsoft.com/office/officeart/2005/8/layout/hierarchy1"/>
    <dgm:cxn modelId="{4B7A545C-04B1-449F-B27E-21641E1371D1}" type="presParOf" srcId="{BB5063A5-8F6C-4EC3-9D1A-06BD58C69DBE}" destId="{A3A3E4DD-3394-4B86-A934-9D052D5D3C9E}" srcOrd="0" destOrd="0" presId="urn:microsoft.com/office/officeart/2005/8/layout/hierarchy1"/>
    <dgm:cxn modelId="{038133B7-5C73-4A8E-8BCB-A64D0755216A}" type="presParOf" srcId="{A3A3E4DD-3394-4B86-A934-9D052D5D3C9E}" destId="{B4E72161-6415-4761-95D6-E59FFA9EEEEF}" srcOrd="0" destOrd="0" presId="urn:microsoft.com/office/officeart/2005/8/layout/hierarchy1"/>
    <dgm:cxn modelId="{B9D5E8A7-D61F-48F9-891B-104519456896}" type="presParOf" srcId="{A3A3E4DD-3394-4B86-A934-9D052D5D3C9E}" destId="{5E37B08A-C4E2-4037-9855-34F2CB4E4661}" srcOrd="1" destOrd="0" presId="urn:microsoft.com/office/officeart/2005/8/layout/hierarchy1"/>
    <dgm:cxn modelId="{63598FAF-73FF-41EF-B0C7-1E266F9A367D}" type="presParOf" srcId="{BB5063A5-8F6C-4EC3-9D1A-06BD58C69DBE}" destId="{207332A8-6961-4FA9-95C5-DDE6CA7EE330}" srcOrd="1" destOrd="0" presId="urn:microsoft.com/office/officeart/2005/8/layout/hierarchy1"/>
    <dgm:cxn modelId="{F3D158D8-DFED-4C6D-B957-9137F2AFFC5D}" type="presParOf" srcId="{207332A8-6961-4FA9-95C5-DDE6CA7EE330}" destId="{BBF4AD06-184B-45BD-AFC6-9B599AF5C759}" srcOrd="0" destOrd="0" presId="urn:microsoft.com/office/officeart/2005/8/layout/hierarchy1"/>
    <dgm:cxn modelId="{59AAD956-21AB-4394-BE98-19D2449DD66E}" type="presParOf" srcId="{207332A8-6961-4FA9-95C5-DDE6CA7EE330}" destId="{DB57E83F-0005-4D74-BFCA-D9EE8A47FFCE}" srcOrd="1" destOrd="0" presId="urn:microsoft.com/office/officeart/2005/8/layout/hierarchy1"/>
    <dgm:cxn modelId="{C536985B-BF09-4DE3-A9E5-6E8377770358}" type="presParOf" srcId="{DB57E83F-0005-4D74-BFCA-D9EE8A47FFCE}" destId="{C896804C-03F3-4151-A1A3-4CD67E96A5F5}" srcOrd="0" destOrd="0" presId="urn:microsoft.com/office/officeart/2005/8/layout/hierarchy1"/>
    <dgm:cxn modelId="{24F34FE7-EFB3-4257-B9E9-FBBADB33C2C1}" type="presParOf" srcId="{C896804C-03F3-4151-A1A3-4CD67E96A5F5}" destId="{69F9A71E-ADA6-4EC6-B664-3EC8176D72AC}" srcOrd="0" destOrd="0" presId="urn:microsoft.com/office/officeart/2005/8/layout/hierarchy1"/>
    <dgm:cxn modelId="{B1AD968F-9309-419B-9805-A93A44877EC9}" type="presParOf" srcId="{C896804C-03F3-4151-A1A3-4CD67E96A5F5}" destId="{A47F399B-6444-4894-8D10-A6F0F4710012}" srcOrd="1" destOrd="0" presId="urn:microsoft.com/office/officeart/2005/8/layout/hierarchy1"/>
    <dgm:cxn modelId="{5E02D9A5-470A-4236-80E4-6529DBB38158}" type="presParOf" srcId="{DB57E83F-0005-4D74-BFCA-D9EE8A47FFCE}" destId="{420EDB4D-8D8B-483B-8409-97920E32BF77}" srcOrd="1" destOrd="0" presId="urn:microsoft.com/office/officeart/2005/8/layout/hierarchy1"/>
    <dgm:cxn modelId="{48042540-0E6D-44FC-8B6E-AF1F83CFEEB6}" type="presParOf" srcId="{AD39C3B1-DDEB-4A61-9622-80943180FD30}" destId="{EAC11BE7-610C-4249-9CF1-F197AE3FD033}" srcOrd="2" destOrd="0" presId="urn:microsoft.com/office/officeart/2005/8/layout/hierarchy1"/>
    <dgm:cxn modelId="{70CAF3B8-752D-4900-B539-268B3C148ADB}" type="presParOf" srcId="{AD39C3B1-DDEB-4A61-9622-80943180FD30}" destId="{F28F204C-1ABD-4872-8650-10921D2160F0}" srcOrd="3" destOrd="0" presId="urn:microsoft.com/office/officeart/2005/8/layout/hierarchy1"/>
    <dgm:cxn modelId="{49B8D200-0D45-4E9F-BB32-0FC3674710BC}" type="presParOf" srcId="{F28F204C-1ABD-4872-8650-10921D2160F0}" destId="{601BB56D-78E2-4F5F-9F6A-55C5BFA016B1}" srcOrd="0" destOrd="0" presId="urn:microsoft.com/office/officeart/2005/8/layout/hierarchy1"/>
    <dgm:cxn modelId="{3E30398D-970A-4D93-8DC0-A943649BFEB2}" type="presParOf" srcId="{601BB56D-78E2-4F5F-9F6A-55C5BFA016B1}" destId="{B2946AE6-7A5F-466C-9A9E-B9173EFA3510}" srcOrd="0" destOrd="0" presId="urn:microsoft.com/office/officeart/2005/8/layout/hierarchy1"/>
    <dgm:cxn modelId="{8C33518C-DFC4-484B-9E00-6327420B6B2F}" type="presParOf" srcId="{601BB56D-78E2-4F5F-9F6A-55C5BFA016B1}" destId="{E9ECBC1C-EF29-4CC7-ABC7-A8341DD20F7A}" srcOrd="1" destOrd="0" presId="urn:microsoft.com/office/officeart/2005/8/layout/hierarchy1"/>
    <dgm:cxn modelId="{3E352B96-0E47-4581-A496-BF5A232BAF7E}" type="presParOf" srcId="{F28F204C-1ABD-4872-8650-10921D2160F0}" destId="{09B63B1A-B041-49FB-B9CF-134637AFB62A}" srcOrd="1" destOrd="0" presId="urn:microsoft.com/office/officeart/2005/8/layout/hierarchy1"/>
    <dgm:cxn modelId="{DE0D0146-FC8D-4C12-8FF1-060D42B74311}" type="presParOf" srcId="{09B63B1A-B041-49FB-B9CF-134637AFB62A}" destId="{3423C106-6172-4ECA-A52E-78D79EDFD307}" srcOrd="0" destOrd="0" presId="urn:microsoft.com/office/officeart/2005/8/layout/hierarchy1"/>
    <dgm:cxn modelId="{5C4F1991-5EB2-488B-A8BD-15289C72400B}" type="presParOf" srcId="{09B63B1A-B041-49FB-B9CF-134637AFB62A}" destId="{3AB7C635-0537-44E4-A039-39AAF504DFC1}" srcOrd="1" destOrd="0" presId="urn:microsoft.com/office/officeart/2005/8/layout/hierarchy1"/>
    <dgm:cxn modelId="{5F077E8E-BE37-4DEB-A0AB-35E3F9D0097E}" type="presParOf" srcId="{3AB7C635-0537-44E4-A039-39AAF504DFC1}" destId="{52B802C7-0E27-4324-A090-A0FC1029E29F}" srcOrd="0" destOrd="0" presId="urn:microsoft.com/office/officeart/2005/8/layout/hierarchy1"/>
    <dgm:cxn modelId="{62204412-54E7-4398-9D0B-2DB354095C6C}" type="presParOf" srcId="{52B802C7-0E27-4324-A090-A0FC1029E29F}" destId="{67813088-8A14-4354-9B41-660BEC027BE8}" srcOrd="0" destOrd="0" presId="urn:microsoft.com/office/officeart/2005/8/layout/hierarchy1"/>
    <dgm:cxn modelId="{0F9624D3-CC5D-4C2B-81EC-FEDCE218338B}" type="presParOf" srcId="{52B802C7-0E27-4324-A090-A0FC1029E29F}" destId="{1EACD9FB-69EA-4ADF-B2DE-70426F86D89E}" srcOrd="1" destOrd="0" presId="urn:microsoft.com/office/officeart/2005/8/layout/hierarchy1"/>
    <dgm:cxn modelId="{E73EDF92-66A0-449F-B038-52FA1BCD5BCD}" type="presParOf" srcId="{3AB7C635-0537-44E4-A039-39AAF504DFC1}" destId="{A39E36E6-1649-4D0D-A5A2-CA39D3071613}" srcOrd="1" destOrd="0" presId="urn:microsoft.com/office/officeart/2005/8/layout/hierarchy1"/>
    <dgm:cxn modelId="{9998A05F-7C8B-4266-BECB-F2BFFC32DF09}" type="presParOf" srcId="{AD39C3B1-DDEB-4A61-9622-80943180FD30}" destId="{10824E70-0DA2-4DB4-ABCF-964975874E71}" srcOrd="4" destOrd="0" presId="urn:microsoft.com/office/officeart/2005/8/layout/hierarchy1"/>
    <dgm:cxn modelId="{7E593504-1013-48BD-97A7-D940306A3FE8}" type="presParOf" srcId="{AD39C3B1-DDEB-4A61-9622-80943180FD30}" destId="{9CD13CCE-E1A5-4C26-8F47-50FB718378AD}" srcOrd="5" destOrd="0" presId="urn:microsoft.com/office/officeart/2005/8/layout/hierarchy1"/>
    <dgm:cxn modelId="{37DDAE29-5BE0-4A92-86F8-AD4B5DBB41DA}" type="presParOf" srcId="{9CD13CCE-E1A5-4C26-8F47-50FB718378AD}" destId="{937E392F-2360-47EF-8A3F-6AA727D71666}" srcOrd="0" destOrd="0" presId="urn:microsoft.com/office/officeart/2005/8/layout/hierarchy1"/>
    <dgm:cxn modelId="{E001C45C-3E87-44A0-A72E-732F6DCDD53E}" type="presParOf" srcId="{937E392F-2360-47EF-8A3F-6AA727D71666}" destId="{36DD11C3-8F97-49CF-8834-5AE59A050435}" srcOrd="0" destOrd="0" presId="urn:microsoft.com/office/officeart/2005/8/layout/hierarchy1"/>
    <dgm:cxn modelId="{3E73174A-564C-4414-A54E-F0B1367090E0}" type="presParOf" srcId="{937E392F-2360-47EF-8A3F-6AA727D71666}" destId="{52955BF2-85D3-4749-B5DC-D28BDB8E4934}" srcOrd="1" destOrd="0" presId="urn:microsoft.com/office/officeart/2005/8/layout/hierarchy1"/>
    <dgm:cxn modelId="{C3EB687B-ADCD-4EB9-8CFD-F63B387D1B41}" type="presParOf" srcId="{9CD13CCE-E1A5-4C26-8F47-50FB718378AD}" destId="{DE92D082-4858-4FC9-ABD6-3B3C928CD60D}" srcOrd="1" destOrd="0" presId="urn:microsoft.com/office/officeart/2005/8/layout/hierarchy1"/>
    <dgm:cxn modelId="{85060718-2F5E-4432-B4BE-77E165AA7769}" type="presParOf" srcId="{DE92D082-4858-4FC9-ABD6-3B3C928CD60D}" destId="{3A090A3A-CD83-48FF-87A3-2C4715CFEC8E}" srcOrd="0" destOrd="0" presId="urn:microsoft.com/office/officeart/2005/8/layout/hierarchy1"/>
    <dgm:cxn modelId="{6053052B-6255-45F0-A208-9FD4CAAF52AC}" type="presParOf" srcId="{DE92D082-4858-4FC9-ABD6-3B3C928CD60D}" destId="{E4CB5733-2552-460A-8051-812244F2069B}" srcOrd="1" destOrd="0" presId="urn:microsoft.com/office/officeart/2005/8/layout/hierarchy1"/>
    <dgm:cxn modelId="{4DF207EE-0F39-4840-B240-0CD113963AD6}" type="presParOf" srcId="{E4CB5733-2552-460A-8051-812244F2069B}" destId="{6CE42B6C-A911-45AA-8CCB-5561356EEADC}" srcOrd="0" destOrd="0" presId="urn:microsoft.com/office/officeart/2005/8/layout/hierarchy1"/>
    <dgm:cxn modelId="{2D7FF4DB-1E9A-4126-9CD9-75F2A994846A}" type="presParOf" srcId="{6CE42B6C-A911-45AA-8CCB-5561356EEADC}" destId="{21397E0B-A626-4DCA-A7CC-B70112C1BCA3}" srcOrd="0" destOrd="0" presId="urn:microsoft.com/office/officeart/2005/8/layout/hierarchy1"/>
    <dgm:cxn modelId="{C4C513A6-4F4C-414D-9B5A-CB2798178DA5}" type="presParOf" srcId="{6CE42B6C-A911-45AA-8CCB-5561356EEADC}" destId="{FD097697-6947-4C0E-B381-B0785B394595}" srcOrd="1" destOrd="0" presId="urn:microsoft.com/office/officeart/2005/8/layout/hierarchy1"/>
    <dgm:cxn modelId="{1F861A7A-94F3-49EB-B94F-4E03E152A565}" type="presParOf" srcId="{E4CB5733-2552-460A-8051-812244F2069B}" destId="{18D35E2C-FDE0-4356-822D-C8486C7ED54F}" srcOrd="1" destOrd="0" presId="urn:microsoft.com/office/officeart/2005/8/layout/hierarchy1"/>
    <dgm:cxn modelId="{2CBBF3EA-8719-4BF1-BF2D-5704D859582C}" type="presParOf" srcId="{AD39C3B1-DDEB-4A61-9622-80943180FD30}" destId="{E972ED48-7B05-4BD2-9366-02B8E8087800}" srcOrd="6" destOrd="0" presId="urn:microsoft.com/office/officeart/2005/8/layout/hierarchy1"/>
    <dgm:cxn modelId="{8377A2AE-561B-4F60-8D49-8046DFEC60DB}" type="presParOf" srcId="{AD39C3B1-DDEB-4A61-9622-80943180FD30}" destId="{1CCDF46C-1CED-48EF-8562-657ADF62C5ED}" srcOrd="7" destOrd="0" presId="urn:microsoft.com/office/officeart/2005/8/layout/hierarchy1"/>
    <dgm:cxn modelId="{9952CFF1-6093-480C-8C62-D67FDCF3EE22}" type="presParOf" srcId="{1CCDF46C-1CED-48EF-8562-657ADF62C5ED}" destId="{C340B8DE-36F0-4665-A2E7-C849B05DA449}" srcOrd="0" destOrd="0" presId="urn:microsoft.com/office/officeart/2005/8/layout/hierarchy1"/>
    <dgm:cxn modelId="{52724B05-8CD6-4381-AEF0-5F9DDB65577D}" type="presParOf" srcId="{C340B8DE-36F0-4665-A2E7-C849B05DA449}" destId="{02C1890E-D75A-41DF-95A0-1C4B516E778B}" srcOrd="0" destOrd="0" presId="urn:microsoft.com/office/officeart/2005/8/layout/hierarchy1"/>
    <dgm:cxn modelId="{374AEF80-44C5-4DE5-9950-36200B68494F}" type="presParOf" srcId="{C340B8DE-36F0-4665-A2E7-C849B05DA449}" destId="{3085B216-FBE1-46CF-98AD-C8EAFAB1D19E}" srcOrd="1" destOrd="0" presId="urn:microsoft.com/office/officeart/2005/8/layout/hierarchy1"/>
    <dgm:cxn modelId="{F36055F0-4382-444D-9B33-7928165A2B6C}" type="presParOf" srcId="{1CCDF46C-1CED-48EF-8562-657ADF62C5ED}" destId="{DFFB3EB7-8F24-4E2B-AE2B-2875DE8E5C53}" srcOrd="1" destOrd="0" presId="urn:microsoft.com/office/officeart/2005/8/layout/hierarchy1"/>
    <dgm:cxn modelId="{6F2AC6E0-9A8E-4942-96E5-75CA0DD18E37}" type="presParOf" srcId="{DFFB3EB7-8F24-4E2B-AE2B-2875DE8E5C53}" destId="{0CCCB087-60F0-46C3-BEFD-C7303A4F903B}" srcOrd="0" destOrd="0" presId="urn:microsoft.com/office/officeart/2005/8/layout/hierarchy1"/>
    <dgm:cxn modelId="{F871591B-9138-4138-8405-301EDA23B339}" type="presParOf" srcId="{DFFB3EB7-8F24-4E2B-AE2B-2875DE8E5C53}" destId="{50152955-0A66-4EC0-BA12-C15D3A7D971C}" srcOrd="1" destOrd="0" presId="urn:microsoft.com/office/officeart/2005/8/layout/hierarchy1"/>
    <dgm:cxn modelId="{2AC3995C-9ADB-49D4-BA21-3C4653961FE4}" type="presParOf" srcId="{50152955-0A66-4EC0-BA12-C15D3A7D971C}" destId="{2DEF4705-235F-4122-AE57-74332281E21D}" srcOrd="0" destOrd="0" presId="urn:microsoft.com/office/officeart/2005/8/layout/hierarchy1"/>
    <dgm:cxn modelId="{430CEB16-0A71-4F98-84B7-680B5BDC18E7}" type="presParOf" srcId="{2DEF4705-235F-4122-AE57-74332281E21D}" destId="{23647672-99B3-4510-9AA0-BECF9411A8A7}" srcOrd="0" destOrd="0" presId="urn:microsoft.com/office/officeart/2005/8/layout/hierarchy1"/>
    <dgm:cxn modelId="{7FB4810D-4DF3-4082-898C-E69AC719D183}" type="presParOf" srcId="{2DEF4705-235F-4122-AE57-74332281E21D}" destId="{ED187A31-429C-4321-8669-B1FC52EE41DA}" srcOrd="1" destOrd="0" presId="urn:microsoft.com/office/officeart/2005/8/layout/hierarchy1"/>
    <dgm:cxn modelId="{BB09E627-71D0-45D4-B986-7BA6B2494B3C}" type="presParOf" srcId="{50152955-0A66-4EC0-BA12-C15D3A7D971C}" destId="{AAFD4157-C222-478A-88FE-429423C4CED6}" srcOrd="1" destOrd="0" presId="urn:microsoft.com/office/officeart/2005/8/layout/hierarchy1"/>
    <dgm:cxn modelId="{EE2ED609-6F71-4F11-BD0F-355D6D52D1EF}" type="presParOf" srcId="{AD39C3B1-DDEB-4A61-9622-80943180FD30}" destId="{6889FB70-40AC-4D89-8D71-178D4C82FBA1}" srcOrd="8" destOrd="0" presId="urn:microsoft.com/office/officeart/2005/8/layout/hierarchy1"/>
    <dgm:cxn modelId="{573C5147-1011-46FA-AF13-50EEAD48711C}" type="presParOf" srcId="{AD39C3B1-DDEB-4A61-9622-80943180FD30}" destId="{8AD8EE29-BD0B-4936-815E-89219A694FF3}" srcOrd="9" destOrd="0" presId="urn:microsoft.com/office/officeart/2005/8/layout/hierarchy1"/>
    <dgm:cxn modelId="{ED497706-58F7-4843-B7EA-DE9D4AE72182}" type="presParOf" srcId="{8AD8EE29-BD0B-4936-815E-89219A694FF3}" destId="{4D7339FE-8179-4BF2-B54C-4D6BF3E60489}" srcOrd="0" destOrd="0" presId="urn:microsoft.com/office/officeart/2005/8/layout/hierarchy1"/>
    <dgm:cxn modelId="{3D6DA874-F40A-4E3B-879B-ADA90A87793D}" type="presParOf" srcId="{4D7339FE-8179-4BF2-B54C-4D6BF3E60489}" destId="{150480AB-47EE-40BA-933C-340C35E99B46}" srcOrd="0" destOrd="0" presId="urn:microsoft.com/office/officeart/2005/8/layout/hierarchy1"/>
    <dgm:cxn modelId="{57A13B16-9D0A-43EE-8CBA-BC8E0516B4DC}" type="presParOf" srcId="{4D7339FE-8179-4BF2-B54C-4D6BF3E60489}" destId="{85CFE9DD-DCB6-4172-B500-4E0221C235C9}" srcOrd="1" destOrd="0" presId="urn:microsoft.com/office/officeart/2005/8/layout/hierarchy1"/>
    <dgm:cxn modelId="{482C772A-49BE-4495-BF83-2BD85232B972}" type="presParOf" srcId="{8AD8EE29-BD0B-4936-815E-89219A694FF3}" destId="{252EB43C-E7F7-42BF-A9A1-BDEBCB8419C4}" srcOrd="1" destOrd="0" presId="urn:microsoft.com/office/officeart/2005/8/layout/hierarchy1"/>
    <dgm:cxn modelId="{6744A48E-D373-4DFD-9FE1-AEA80EDA892D}" type="presParOf" srcId="{252EB43C-E7F7-42BF-A9A1-BDEBCB8419C4}" destId="{D17CB360-B538-45A0-AC6A-744E27C9DE1C}" srcOrd="0" destOrd="0" presId="urn:microsoft.com/office/officeart/2005/8/layout/hierarchy1"/>
    <dgm:cxn modelId="{92BFC98A-8E0A-403F-A620-5AE4841DF3E1}" type="presParOf" srcId="{252EB43C-E7F7-42BF-A9A1-BDEBCB8419C4}" destId="{67DC229B-FE29-448A-A097-4A986278EC11}" srcOrd="1" destOrd="0" presId="urn:microsoft.com/office/officeart/2005/8/layout/hierarchy1"/>
    <dgm:cxn modelId="{5EC9215F-4951-4747-A31D-00F353396225}" type="presParOf" srcId="{67DC229B-FE29-448A-A097-4A986278EC11}" destId="{E039F59F-E970-4860-A0AC-A9E29069F057}" srcOrd="0" destOrd="0" presId="urn:microsoft.com/office/officeart/2005/8/layout/hierarchy1"/>
    <dgm:cxn modelId="{6028FBFE-F6CD-48CB-A8B5-D52852A9A1EA}" type="presParOf" srcId="{E039F59F-E970-4860-A0AC-A9E29069F057}" destId="{1BA7C31A-53DC-44EF-8034-49DFEEBD5637}" srcOrd="0" destOrd="0" presId="urn:microsoft.com/office/officeart/2005/8/layout/hierarchy1"/>
    <dgm:cxn modelId="{6C90BC71-3F90-43C4-B28E-255EDC33311D}" type="presParOf" srcId="{E039F59F-E970-4860-A0AC-A9E29069F057}" destId="{18A8F498-9E62-4A31-A9ED-40BF4B052A0B}" srcOrd="1" destOrd="0" presId="urn:microsoft.com/office/officeart/2005/8/layout/hierarchy1"/>
    <dgm:cxn modelId="{7BC4037A-642C-4B9A-A9DF-F553C2774C94}" type="presParOf" srcId="{67DC229B-FE29-448A-A097-4A986278EC11}" destId="{0B104DE2-1203-4C7D-9B2A-4FF509F217EA}" srcOrd="1" destOrd="0" presId="urn:microsoft.com/office/officeart/2005/8/layout/hierarchy1"/>
    <dgm:cxn modelId="{F810C3AE-0AD3-42CB-883D-6496C48B4472}" type="presParOf" srcId="{AD39C3B1-DDEB-4A61-9622-80943180FD30}" destId="{9A7B5317-4B77-40E0-8E9F-3E344016897F}" srcOrd="10" destOrd="0" presId="urn:microsoft.com/office/officeart/2005/8/layout/hierarchy1"/>
    <dgm:cxn modelId="{DAD51343-2FA3-455E-9A88-D92EFC26DB36}" type="presParOf" srcId="{AD39C3B1-DDEB-4A61-9622-80943180FD30}" destId="{A683808A-5A2F-45D5-91C3-4E7B881D7C25}" srcOrd="11" destOrd="0" presId="urn:microsoft.com/office/officeart/2005/8/layout/hierarchy1"/>
    <dgm:cxn modelId="{5E193E21-48B8-4459-ABEB-1948A2968AEC}" type="presParOf" srcId="{A683808A-5A2F-45D5-91C3-4E7B881D7C25}" destId="{B993F955-29FE-4714-AE4D-BD42D53BE255}" srcOrd="0" destOrd="0" presId="urn:microsoft.com/office/officeart/2005/8/layout/hierarchy1"/>
    <dgm:cxn modelId="{FF7370B0-85F8-400B-A50D-6EB82ED0EA73}" type="presParOf" srcId="{B993F955-29FE-4714-AE4D-BD42D53BE255}" destId="{DEA8FFC8-7807-4793-BE21-1E4D6159F02E}" srcOrd="0" destOrd="0" presId="urn:microsoft.com/office/officeart/2005/8/layout/hierarchy1"/>
    <dgm:cxn modelId="{606FE791-2FC7-4E13-8FC3-896C8F72664A}" type="presParOf" srcId="{B993F955-29FE-4714-AE4D-BD42D53BE255}" destId="{4D974BD5-EA49-45F9-AF77-962174ECB060}" srcOrd="1" destOrd="0" presId="urn:microsoft.com/office/officeart/2005/8/layout/hierarchy1"/>
    <dgm:cxn modelId="{A17C4F14-E0D1-40DE-BE93-D83A9C4FEFAD}" type="presParOf" srcId="{A683808A-5A2F-45D5-91C3-4E7B881D7C25}" destId="{A1BAD201-CB90-4689-8AB3-CCA2208376F3}" srcOrd="1" destOrd="0" presId="urn:microsoft.com/office/officeart/2005/8/layout/hierarchy1"/>
    <dgm:cxn modelId="{B61A0142-B12F-49D8-BB41-4402E31567A2}" type="presParOf" srcId="{A1BAD201-CB90-4689-8AB3-CCA2208376F3}" destId="{F1243E92-EFFF-4B2B-820E-E884A309D1CF}" srcOrd="0" destOrd="0" presId="urn:microsoft.com/office/officeart/2005/8/layout/hierarchy1"/>
    <dgm:cxn modelId="{C7FD26C4-7776-4D13-81A6-B501595F6E87}" type="presParOf" srcId="{A1BAD201-CB90-4689-8AB3-CCA2208376F3}" destId="{D3D79B49-08AD-448D-9BB6-B802F1D21B4B}" srcOrd="1" destOrd="0" presId="urn:microsoft.com/office/officeart/2005/8/layout/hierarchy1"/>
    <dgm:cxn modelId="{2EEF4526-DF12-47E2-BC6D-37C6E7DA227D}" type="presParOf" srcId="{D3D79B49-08AD-448D-9BB6-B802F1D21B4B}" destId="{094C1236-A9BF-47CD-8349-87A183795B9F}" srcOrd="0" destOrd="0" presId="urn:microsoft.com/office/officeart/2005/8/layout/hierarchy1"/>
    <dgm:cxn modelId="{6CFD9E8D-2DBD-4E53-AA27-496FDC0D826A}" type="presParOf" srcId="{094C1236-A9BF-47CD-8349-87A183795B9F}" destId="{A14D6FB4-802A-4EBE-8BF1-4D9E3FD2F309}" srcOrd="0" destOrd="0" presId="urn:microsoft.com/office/officeart/2005/8/layout/hierarchy1"/>
    <dgm:cxn modelId="{31665FCD-7220-4BA2-9316-F1461076B6CB}" type="presParOf" srcId="{094C1236-A9BF-47CD-8349-87A183795B9F}" destId="{156A5A90-E578-4E5C-B3E5-7B6E91754927}" srcOrd="1" destOrd="0" presId="urn:microsoft.com/office/officeart/2005/8/layout/hierarchy1"/>
    <dgm:cxn modelId="{F95822A3-C92D-4D62-AA30-FD8BFB75D28C}" type="presParOf" srcId="{D3D79B49-08AD-448D-9BB6-B802F1D21B4B}" destId="{D22D1431-644D-4E13-AD6B-3178D914FD26}" srcOrd="1" destOrd="0" presId="urn:microsoft.com/office/officeart/2005/8/layout/hierarchy1"/>
    <dgm:cxn modelId="{33DECD29-6542-43A8-8823-A1D251F40C61}" type="presParOf" srcId="{AD39C3B1-DDEB-4A61-9622-80943180FD30}" destId="{3F4CB48F-0D3C-45C3-A8ED-5DAF40E347AA}" srcOrd="12" destOrd="0" presId="urn:microsoft.com/office/officeart/2005/8/layout/hierarchy1"/>
    <dgm:cxn modelId="{71BEF4E4-58F0-4221-8766-A0CAE4B367EC}" type="presParOf" srcId="{AD39C3B1-DDEB-4A61-9622-80943180FD30}" destId="{DD1F0556-1282-4B16-AA71-A84E0F411F13}" srcOrd="13" destOrd="0" presId="urn:microsoft.com/office/officeart/2005/8/layout/hierarchy1"/>
    <dgm:cxn modelId="{873B73F9-3C4A-42E0-9520-97B6BF54F3C3}" type="presParOf" srcId="{DD1F0556-1282-4B16-AA71-A84E0F411F13}" destId="{B6991779-F12A-45D8-9B8B-332B68E2A5C6}" srcOrd="0" destOrd="0" presId="urn:microsoft.com/office/officeart/2005/8/layout/hierarchy1"/>
    <dgm:cxn modelId="{BBCFB8AF-F01A-4CD0-A9D6-4AB6334AAEDA}" type="presParOf" srcId="{B6991779-F12A-45D8-9B8B-332B68E2A5C6}" destId="{CF08604C-D317-4A3A-91DD-E424BEFDD062}" srcOrd="0" destOrd="0" presId="urn:microsoft.com/office/officeart/2005/8/layout/hierarchy1"/>
    <dgm:cxn modelId="{3A08B546-E789-4876-9DAC-30D5B6CEC864}" type="presParOf" srcId="{B6991779-F12A-45D8-9B8B-332B68E2A5C6}" destId="{68AE1C7B-082F-4D11-9EB6-4C8495481875}" srcOrd="1" destOrd="0" presId="urn:microsoft.com/office/officeart/2005/8/layout/hierarchy1"/>
    <dgm:cxn modelId="{42332B10-7ABF-436A-9DC5-45906EA6B24D}" type="presParOf" srcId="{DD1F0556-1282-4B16-AA71-A84E0F411F13}" destId="{B87DF777-2652-459D-8BC3-89BD7B44EEA4}" srcOrd="1" destOrd="0" presId="urn:microsoft.com/office/officeart/2005/8/layout/hierarchy1"/>
    <dgm:cxn modelId="{129CFFB7-E7CB-429B-9462-DD57C8A72F41}" type="presParOf" srcId="{B87DF777-2652-459D-8BC3-89BD7B44EEA4}" destId="{EB1507A1-E493-4CAC-BD50-67C6182F65A1}" srcOrd="0" destOrd="0" presId="urn:microsoft.com/office/officeart/2005/8/layout/hierarchy1"/>
    <dgm:cxn modelId="{EB10FF08-5B9B-4274-B8B3-3075661B32F1}" type="presParOf" srcId="{B87DF777-2652-459D-8BC3-89BD7B44EEA4}" destId="{B5AB972F-BF42-41F6-96BE-88FD63750584}" srcOrd="1" destOrd="0" presId="urn:microsoft.com/office/officeart/2005/8/layout/hierarchy1"/>
    <dgm:cxn modelId="{A144A465-1C92-4E62-A56A-0AE1654CD9FE}" type="presParOf" srcId="{B5AB972F-BF42-41F6-96BE-88FD63750584}" destId="{C12DC6B1-80ED-4819-88CF-B4D2D8F09185}" srcOrd="0" destOrd="0" presId="urn:microsoft.com/office/officeart/2005/8/layout/hierarchy1"/>
    <dgm:cxn modelId="{8354F812-4BFD-4593-8EE5-ADB8670D4389}" type="presParOf" srcId="{C12DC6B1-80ED-4819-88CF-B4D2D8F09185}" destId="{78C1EC5F-0C6A-4D97-9105-E6E1262EC661}" srcOrd="0" destOrd="0" presId="urn:microsoft.com/office/officeart/2005/8/layout/hierarchy1"/>
    <dgm:cxn modelId="{975CD35D-377C-4C63-A0CF-63C0504CEABA}" type="presParOf" srcId="{C12DC6B1-80ED-4819-88CF-B4D2D8F09185}" destId="{262B63A8-A5B1-43C5-B585-946F64AB5DC6}" srcOrd="1" destOrd="0" presId="urn:microsoft.com/office/officeart/2005/8/layout/hierarchy1"/>
    <dgm:cxn modelId="{7A6BBDCF-585A-4385-B458-43A44E534F3D}" type="presParOf" srcId="{B5AB972F-BF42-41F6-96BE-88FD63750584}" destId="{9E0C3DD1-99B9-4B63-A4E9-1469F5D027CC}" srcOrd="1" destOrd="0" presId="urn:microsoft.com/office/officeart/2005/8/layout/hierarchy1"/>
    <dgm:cxn modelId="{89FB6E72-407E-4575-9836-86A1908D13A0}" type="presParOf" srcId="{AD39C3B1-DDEB-4A61-9622-80943180FD30}" destId="{CE4454B6-3C5C-442C-AFDA-95C5DE119F8E}" srcOrd="14" destOrd="0" presId="urn:microsoft.com/office/officeart/2005/8/layout/hierarchy1"/>
    <dgm:cxn modelId="{3FEB182E-0FE3-4796-BC08-80159A058E21}" type="presParOf" srcId="{AD39C3B1-DDEB-4A61-9622-80943180FD30}" destId="{CCCE1C3E-733B-44A5-B5C4-AB4AC59D448F}" srcOrd="15" destOrd="0" presId="urn:microsoft.com/office/officeart/2005/8/layout/hierarchy1"/>
    <dgm:cxn modelId="{C1112185-91C3-4B4F-A3DC-F65137556EE1}" type="presParOf" srcId="{CCCE1C3E-733B-44A5-B5C4-AB4AC59D448F}" destId="{BD9192F0-EA2D-4602-868B-CF533220D4DE}" srcOrd="0" destOrd="0" presId="urn:microsoft.com/office/officeart/2005/8/layout/hierarchy1"/>
    <dgm:cxn modelId="{C627FD2C-2F04-492E-A36B-2BC9E230E5AD}" type="presParOf" srcId="{BD9192F0-EA2D-4602-868B-CF533220D4DE}" destId="{6BC24E4E-578A-4AED-BDAC-ED02F046EE0F}" srcOrd="0" destOrd="0" presId="urn:microsoft.com/office/officeart/2005/8/layout/hierarchy1"/>
    <dgm:cxn modelId="{3E79760C-3356-4FDC-8C51-FAA1AADD5DB1}" type="presParOf" srcId="{BD9192F0-EA2D-4602-868B-CF533220D4DE}" destId="{68455570-CDC2-4884-BDD9-762E2B0319F7}" srcOrd="1" destOrd="0" presId="urn:microsoft.com/office/officeart/2005/8/layout/hierarchy1"/>
    <dgm:cxn modelId="{2C8980D4-8180-4A8B-B904-447CAF42EF51}" type="presParOf" srcId="{CCCE1C3E-733B-44A5-B5C4-AB4AC59D448F}" destId="{01339A49-1025-4B2D-B05D-D22396A4DFBB}" srcOrd="1" destOrd="0" presId="urn:microsoft.com/office/officeart/2005/8/layout/hierarchy1"/>
    <dgm:cxn modelId="{69129629-57B4-4ADC-B7CE-4E93E82DD615}" type="presParOf" srcId="{01339A49-1025-4B2D-B05D-D22396A4DFBB}" destId="{6932D5C5-E201-454F-ABB4-3695EDA94D05}" srcOrd="0" destOrd="0" presId="urn:microsoft.com/office/officeart/2005/8/layout/hierarchy1"/>
    <dgm:cxn modelId="{78CAC5EE-ABAA-4698-ABE4-1E2778A33C56}" type="presParOf" srcId="{01339A49-1025-4B2D-B05D-D22396A4DFBB}" destId="{0935F097-F8B0-4FBF-B1EB-E266980F27BA}" srcOrd="1" destOrd="0" presId="urn:microsoft.com/office/officeart/2005/8/layout/hierarchy1"/>
    <dgm:cxn modelId="{ED53E7F7-AE09-4638-8766-78605177D20E}" type="presParOf" srcId="{0935F097-F8B0-4FBF-B1EB-E266980F27BA}" destId="{F81B2F39-06EE-47A5-8095-E8D2497145E7}" srcOrd="0" destOrd="0" presId="urn:microsoft.com/office/officeart/2005/8/layout/hierarchy1"/>
    <dgm:cxn modelId="{C86BB636-BD50-496F-879D-45832AECCE1B}" type="presParOf" srcId="{F81B2F39-06EE-47A5-8095-E8D2497145E7}" destId="{012F811B-EF85-4EE2-9C0D-9C90D7F24BBF}" srcOrd="0" destOrd="0" presId="urn:microsoft.com/office/officeart/2005/8/layout/hierarchy1"/>
    <dgm:cxn modelId="{3ECE12E4-DAD2-4044-ABC6-02AFF91143B2}" type="presParOf" srcId="{F81B2F39-06EE-47A5-8095-E8D2497145E7}" destId="{19D6C127-223C-4555-ACCA-F4EEDB4A2FD0}" srcOrd="1" destOrd="0" presId="urn:microsoft.com/office/officeart/2005/8/layout/hierarchy1"/>
    <dgm:cxn modelId="{0D9CD903-B3B8-4ECB-BDE7-2B38FC4F2908}" type="presParOf" srcId="{0935F097-F8B0-4FBF-B1EB-E266980F27BA}" destId="{8301A9C4-1EE5-4C99-AF66-C80AE9063C8C}" srcOrd="1" destOrd="0" presId="urn:microsoft.com/office/officeart/2005/8/layout/hierarchy1"/>
    <dgm:cxn modelId="{F71CF5B6-BCE1-4347-A25D-0D7E051858F5}" type="presParOf" srcId="{AD39C3B1-DDEB-4A61-9622-80943180FD30}" destId="{9530DDAD-0B77-4CE3-8713-CA3BEC586AD9}" srcOrd="16" destOrd="0" presId="urn:microsoft.com/office/officeart/2005/8/layout/hierarchy1"/>
    <dgm:cxn modelId="{9DD085A2-4BDE-46FC-A10B-74058905ADC4}" type="presParOf" srcId="{AD39C3B1-DDEB-4A61-9622-80943180FD30}" destId="{DD6C215B-F588-4432-A7BE-31F60CAFBEFF}" srcOrd="17" destOrd="0" presId="urn:microsoft.com/office/officeart/2005/8/layout/hierarchy1"/>
    <dgm:cxn modelId="{E05113DB-7AE8-456E-9EAA-A8E75746315B}" type="presParOf" srcId="{DD6C215B-F588-4432-A7BE-31F60CAFBEFF}" destId="{4B9F1737-41C2-483E-9AEF-F8FD45F55D2E}" srcOrd="0" destOrd="0" presId="urn:microsoft.com/office/officeart/2005/8/layout/hierarchy1"/>
    <dgm:cxn modelId="{F85DBF97-0EA8-438F-B215-EB1713E2EFA2}" type="presParOf" srcId="{4B9F1737-41C2-483E-9AEF-F8FD45F55D2E}" destId="{02666BE6-94AE-49CA-A64F-7449364BE2DD}" srcOrd="0" destOrd="0" presId="urn:microsoft.com/office/officeart/2005/8/layout/hierarchy1"/>
    <dgm:cxn modelId="{488AD3A1-2590-4B49-AC61-7EE6BEC01371}" type="presParOf" srcId="{4B9F1737-41C2-483E-9AEF-F8FD45F55D2E}" destId="{10396EAA-A7AC-406E-B974-816E07CD3DA0}" srcOrd="1" destOrd="0" presId="urn:microsoft.com/office/officeart/2005/8/layout/hierarchy1"/>
    <dgm:cxn modelId="{FD2321EE-73BB-4987-8EA7-A9845358D67F}" type="presParOf" srcId="{DD6C215B-F588-4432-A7BE-31F60CAFBEFF}" destId="{D58C11D4-CCEB-4452-9CF1-41DE17503A73}" srcOrd="1" destOrd="0" presId="urn:microsoft.com/office/officeart/2005/8/layout/hierarchy1"/>
    <dgm:cxn modelId="{59CFE85D-F427-4994-8101-117A418D912E}" type="presParOf" srcId="{D58C11D4-CCEB-4452-9CF1-41DE17503A73}" destId="{7CA8A2C3-019E-4418-A205-9DB4DBC1DDB0}" srcOrd="0" destOrd="0" presId="urn:microsoft.com/office/officeart/2005/8/layout/hierarchy1"/>
    <dgm:cxn modelId="{AA2CC95B-D4A7-45A3-B3EF-CCD46686A4C6}" type="presParOf" srcId="{D58C11D4-CCEB-4452-9CF1-41DE17503A73}" destId="{98F61586-E5B4-4CFC-9E90-C5972C74168C}" srcOrd="1" destOrd="0" presId="urn:microsoft.com/office/officeart/2005/8/layout/hierarchy1"/>
    <dgm:cxn modelId="{DBD4293D-6AA9-4D7A-8863-CFBE09C813AB}" type="presParOf" srcId="{98F61586-E5B4-4CFC-9E90-C5972C74168C}" destId="{D800D111-73E9-4A6E-8665-72F9648A472F}" srcOrd="0" destOrd="0" presId="urn:microsoft.com/office/officeart/2005/8/layout/hierarchy1"/>
    <dgm:cxn modelId="{43BDF140-D8C6-4652-ADD4-821873797921}" type="presParOf" srcId="{D800D111-73E9-4A6E-8665-72F9648A472F}" destId="{10B5B68C-0C7C-43F7-A891-D4FF87235506}" srcOrd="0" destOrd="0" presId="urn:microsoft.com/office/officeart/2005/8/layout/hierarchy1"/>
    <dgm:cxn modelId="{0058FB5E-D189-4600-BEB9-FF2C78336AE2}" type="presParOf" srcId="{D800D111-73E9-4A6E-8665-72F9648A472F}" destId="{A061F4D2-BB50-4113-9EAD-D8DD57CADFFE}" srcOrd="1" destOrd="0" presId="urn:microsoft.com/office/officeart/2005/8/layout/hierarchy1"/>
    <dgm:cxn modelId="{2FE81393-6B0C-4430-9309-3B6A4CE84936}" type="presParOf" srcId="{98F61586-E5B4-4CFC-9E90-C5972C74168C}" destId="{5B110A6E-8DBC-42F7-A129-FE33B8235E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CE9ED0-CD9E-4820-ADBE-B72197D190CD}" type="doc">
      <dgm:prSet loTypeId="urn:microsoft.com/office/officeart/2005/8/layout/gear1" loCatId="process" qsTypeId="urn:microsoft.com/office/officeart/2005/8/quickstyle/3d2" qsCatId="3D" csTypeId="urn:microsoft.com/office/officeart/2005/8/colors/accent2_1" csCatId="accent2" phldr="1"/>
      <dgm:spPr/>
    </dgm:pt>
    <dgm:pt modelId="{43E7D6EA-A411-4B0E-888D-B7A4BC13F7B1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高中課程發展工作圈</a:t>
          </a:r>
        </a:p>
      </dgm:t>
    </dgm:pt>
    <dgm:pt modelId="{519D640D-11B9-4F9B-8590-F78730DD9F03}" type="parTrans" cxnId="{832EC8F1-A3FA-4752-8456-8446C3C819E8}">
      <dgm:prSet/>
      <dgm:spPr/>
      <dgm:t>
        <a:bodyPr/>
        <a:lstStyle/>
        <a:p>
          <a:endParaRPr lang="zh-TW" altLang="en-US"/>
        </a:p>
      </dgm:t>
    </dgm:pt>
    <dgm:pt modelId="{36C724CD-D8B2-4494-9941-BEFDC20EEAFF}" type="sibTrans" cxnId="{832EC8F1-A3FA-4752-8456-8446C3C819E8}">
      <dgm:prSet/>
      <dgm:spPr/>
      <dgm:t>
        <a:bodyPr/>
        <a:lstStyle/>
        <a:p>
          <a:endParaRPr lang="zh-TW" altLang="en-US"/>
        </a:p>
      </dgm:t>
    </dgm:pt>
    <dgm:pt modelId="{87CFDBC9-A4AF-45EB-9379-C3683DA0CF66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國中小課程工作圈</a:t>
          </a:r>
        </a:p>
      </dgm:t>
    </dgm:pt>
    <dgm:pt modelId="{EF4CE3A7-ABE6-4628-A5C5-EEDA97ED631C}" type="parTrans" cxnId="{88148BA8-0A07-44E1-972A-50FFED68DB94}">
      <dgm:prSet/>
      <dgm:spPr/>
      <dgm:t>
        <a:bodyPr/>
        <a:lstStyle/>
        <a:p>
          <a:endParaRPr lang="zh-TW" altLang="en-US"/>
        </a:p>
      </dgm:t>
    </dgm:pt>
    <dgm:pt modelId="{942BFB70-CF81-478C-9D1A-1ED9DFE5CF0E}" type="sibTrans" cxnId="{88148BA8-0A07-44E1-972A-50FFED68DB94}">
      <dgm:prSet/>
      <dgm:spPr/>
      <dgm:t>
        <a:bodyPr/>
        <a:lstStyle/>
        <a:p>
          <a:endParaRPr lang="zh-TW" altLang="en-US"/>
        </a:p>
      </dgm:t>
    </dgm:pt>
    <dgm:pt modelId="{41E86550-F8BA-4F31-9B06-1FCB3808B92D}">
      <dgm:prSet phldrT="[文字]" custT="1"/>
      <dgm:spPr/>
      <dgm:t>
        <a:bodyPr/>
        <a:lstStyle/>
        <a:p>
          <a:r>
            <a: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rPr>
            <a:t>技職課程工作圈</a:t>
          </a:r>
        </a:p>
      </dgm:t>
    </dgm:pt>
    <dgm:pt modelId="{61EE99EF-2650-4C54-8248-837E9A49239D}" type="parTrans" cxnId="{18D08F9B-E2A3-47CA-AAE8-EB1C430811C2}">
      <dgm:prSet/>
      <dgm:spPr/>
      <dgm:t>
        <a:bodyPr/>
        <a:lstStyle/>
        <a:p>
          <a:endParaRPr lang="zh-TW" altLang="en-US"/>
        </a:p>
      </dgm:t>
    </dgm:pt>
    <dgm:pt modelId="{C3FF6D92-5B87-40D5-B036-4D87BF61A11E}" type="sibTrans" cxnId="{18D08F9B-E2A3-47CA-AAE8-EB1C430811C2}">
      <dgm:prSet/>
      <dgm:spPr/>
      <dgm:t>
        <a:bodyPr/>
        <a:lstStyle/>
        <a:p>
          <a:endParaRPr lang="zh-TW" altLang="en-US"/>
        </a:p>
      </dgm:t>
    </dgm:pt>
    <dgm:pt modelId="{15C9EA52-7495-4122-9F28-D9CCF407E2C7}" type="pres">
      <dgm:prSet presAssocID="{34CE9ED0-CD9E-4820-ADBE-B72197D190C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3BE7B68-B4C8-4993-A597-26830743A4F2}" type="pres">
      <dgm:prSet presAssocID="{43E7D6EA-A411-4B0E-888D-B7A4BC13F7B1}" presName="gear1" presStyleLbl="node1" presStyleIdx="0" presStyleCnt="3" custLinFactNeighborX="-18738" custLinFactNeighborY="500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84C9B1-F1D0-45F2-90FA-7BFAE301F7A2}" type="pres">
      <dgm:prSet presAssocID="{43E7D6EA-A411-4B0E-888D-B7A4BC13F7B1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5D21DF8B-44FC-4815-8CFC-19C09928AAA9}" type="pres">
      <dgm:prSet presAssocID="{43E7D6EA-A411-4B0E-888D-B7A4BC13F7B1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0FF4332A-2702-4248-BE1A-FA4BF558F66E}" type="pres">
      <dgm:prSet presAssocID="{41E86550-F8BA-4F31-9B06-1FCB3808B92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1F9721-DE04-4AAE-A692-F43E03DB49ED}" type="pres">
      <dgm:prSet presAssocID="{41E86550-F8BA-4F31-9B06-1FCB3808B92D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0B41A178-3ADB-4F92-B801-121B91EAB1B5}" type="pres">
      <dgm:prSet presAssocID="{41E86550-F8BA-4F31-9B06-1FCB3808B92D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7ED07209-F3CD-470E-A2CE-1C5F26FB6C62}" type="pres">
      <dgm:prSet presAssocID="{87CFDBC9-A4AF-45EB-9379-C3683DA0CF66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9783AB4E-11B0-46A6-902D-DB6EEB3F6FC0}" type="pres">
      <dgm:prSet presAssocID="{87CFDBC9-A4AF-45EB-9379-C3683DA0CF6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11D9FF-4373-48E8-82D6-AB0FF52338F9}" type="pres">
      <dgm:prSet presAssocID="{87CFDBC9-A4AF-45EB-9379-C3683DA0CF66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967A404E-94E8-47EE-9F0B-A97FC5324589}" type="pres">
      <dgm:prSet presAssocID="{87CFDBC9-A4AF-45EB-9379-C3683DA0CF66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22BC73BB-7CA7-446D-AD5D-C73F01945447}" type="pres">
      <dgm:prSet presAssocID="{36C724CD-D8B2-4494-9941-BEFDC20EEAFF}" presName="connector1" presStyleLbl="sibTrans2D1" presStyleIdx="0" presStyleCnt="3" custScaleX="93070" custLinFactNeighborX="-15243" custLinFactNeighborY="-42"/>
      <dgm:spPr/>
      <dgm:t>
        <a:bodyPr/>
        <a:lstStyle/>
        <a:p>
          <a:endParaRPr lang="zh-TW" altLang="en-US"/>
        </a:p>
      </dgm:t>
    </dgm:pt>
    <dgm:pt modelId="{61B1169C-D30A-4B88-BC30-7D240AE53491}" type="pres">
      <dgm:prSet presAssocID="{C3FF6D92-5B87-40D5-B036-4D87BF61A11E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DF98DE76-7FC3-40EE-810B-0DAE57A30E89}" type="pres">
      <dgm:prSet presAssocID="{942BFB70-CF81-478C-9D1A-1ED9DFE5CF0E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88148BA8-0A07-44E1-972A-50FFED68DB94}" srcId="{34CE9ED0-CD9E-4820-ADBE-B72197D190CD}" destId="{87CFDBC9-A4AF-45EB-9379-C3683DA0CF66}" srcOrd="2" destOrd="0" parTransId="{EF4CE3A7-ABE6-4628-A5C5-EEDA97ED631C}" sibTransId="{942BFB70-CF81-478C-9D1A-1ED9DFE5CF0E}"/>
    <dgm:cxn modelId="{FFE0B606-B6BF-4227-A5D6-9E86E4334A6E}" type="presOf" srcId="{942BFB70-CF81-478C-9D1A-1ED9DFE5CF0E}" destId="{DF98DE76-7FC3-40EE-810B-0DAE57A30E89}" srcOrd="0" destOrd="0" presId="urn:microsoft.com/office/officeart/2005/8/layout/gear1"/>
    <dgm:cxn modelId="{7156DC91-D124-4088-A8AC-CB12CD10CBC8}" type="presOf" srcId="{41E86550-F8BA-4F31-9B06-1FCB3808B92D}" destId="{0FF4332A-2702-4248-BE1A-FA4BF558F66E}" srcOrd="0" destOrd="0" presId="urn:microsoft.com/office/officeart/2005/8/layout/gear1"/>
    <dgm:cxn modelId="{832EC8F1-A3FA-4752-8456-8446C3C819E8}" srcId="{34CE9ED0-CD9E-4820-ADBE-B72197D190CD}" destId="{43E7D6EA-A411-4B0E-888D-B7A4BC13F7B1}" srcOrd="0" destOrd="0" parTransId="{519D640D-11B9-4F9B-8590-F78730DD9F03}" sibTransId="{36C724CD-D8B2-4494-9941-BEFDC20EEAFF}"/>
    <dgm:cxn modelId="{A61955F6-07BA-4195-A227-7F171E80B110}" type="presOf" srcId="{41E86550-F8BA-4F31-9B06-1FCB3808B92D}" destId="{D61F9721-DE04-4AAE-A692-F43E03DB49ED}" srcOrd="1" destOrd="0" presId="urn:microsoft.com/office/officeart/2005/8/layout/gear1"/>
    <dgm:cxn modelId="{61433876-FF26-4279-AE66-B357FEC5E04E}" type="presOf" srcId="{87CFDBC9-A4AF-45EB-9379-C3683DA0CF66}" destId="{967A404E-94E8-47EE-9F0B-A97FC5324589}" srcOrd="3" destOrd="0" presId="urn:microsoft.com/office/officeart/2005/8/layout/gear1"/>
    <dgm:cxn modelId="{83F89824-F2F9-4F8F-A9B5-43245A96A052}" type="presOf" srcId="{34CE9ED0-CD9E-4820-ADBE-B72197D190CD}" destId="{15C9EA52-7495-4122-9F28-D9CCF407E2C7}" srcOrd="0" destOrd="0" presId="urn:microsoft.com/office/officeart/2005/8/layout/gear1"/>
    <dgm:cxn modelId="{BE6D5B55-45B5-4C89-8875-4A5A37BB74E5}" type="presOf" srcId="{87CFDBC9-A4AF-45EB-9379-C3683DA0CF66}" destId="{9783AB4E-11B0-46A6-902D-DB6EEB3F6FC0}" srcOrd="1" destOrd="0" presId="urn:microsoft.com/office/officeart/2005/8/layout/gear1"/>
    <dgm:cxn modelId="{9A1334FB-9B4B-4C5B-B4A3-0D7C02E89A0A}" type="presOf" srcId="{C3FF6D92-5B87-40D5-B036-4D87BF61A11E}" destId="{61B1169C-D30A-4B88-BC30-7D240AE53491}" srcOrd="0" destOrd="0" presId="urn:microsoft.com/office/officeart/2005/8/layout/gear1"/>
    <dgm:cxn modelId="{406DFB30-E55B-4C51-8B73-6024E6EA1C8A}" type="presOf" srcId="{41E86550-F8BA-4F31-9B06-1FCB3808B92D}" destId="{0B41A178-3ADB-4F92-B801-121B91EAB1B5}" srcOrd="2" destOrd="0" presId="urn:microsoft.com/office/officeart/2005/8/layout/gear1"/>
    <dgm:cxn modelId="{CE6F22B8-67CC-41CA-B454-E0F03D441052}" type="presOf" srcId="{87CFDBC9-A4AF-45EB-9379-C3683DA0CF66}" destId="{2D11D9FF-4373-48E8-82D6-AB0FF52338F9}" srcOrd="2" destOrd="0" presId="urn:microsoft.com/office/officeart/2005/8/layout/gear1"/>
    <dgm:cxn modelId="{3D011B5F-DC78-4E0C-B2A4-0AA33A47DC08}" type="presOf" srcId="{43E7D6EA-A411-4B0E-888D-B7A4BC13F7B1}" destId="{7A84C9B1-F1D0-45F2-90FA-7BFAE301F7A2}" srcOrd="1" destOrd="0" presId="urn:microsoft.com/office/officeart/2005/8/layout/gear1"/>
    <dgm:cxn modelId="{7399592E-5883-47EB-A9DE-9C78BA06D8B0}" type="presOf" srcId="{43E7D6EA-A411-4B0E-888D-B7A4BC13F7B1}" destId="{13BE7B68-B4C8-4993-A597-26830743A4F2}" srcOrd="0" destOrd="0" presId="urn:microsoft.com/office/officeart/2005/8/layout/gear1"/>
    <dgm:cxn modelId="{6416A32A-A0FA-4E8F-A91C-20E661A37FE6}" type="presOf" srcId="{36C724CD-D8B2-4494-9941-BEFDC20EEAFF}" destId="{22BC73BB-7CA7-446D-AD5D-C73F01945447}" srcOrd="0" destOrd="0" presId="urn:microsoft.com/office/officeart/2005/8/layout/gear1"/>
    <dgm:cxn modelId="{18D08F9B-E2A3-47CA-AAE8-EB1C430811C2}" srcId="{34CE9ED0-CD9E-4820-ADBE-B72197D190CD}" destId="{41E86550-F8BA-4F31-9B06-1FCB3808B92D}" srcOrd="1" destOrd="0" parTransId="{61EE99EF-2650-4C54-8248-837E9A49239D}" sibTransId="{C3FF6D92-5B87-40D5-B036-4D87BF61A11E}"/>
    <dgm:cxn modelId="{DAF8A1A5-2F0E-44A0-8894-7EF5B7B00B13}" type="presOf" srcId="{87CFDBC9-A4AF-45EB-9379-C3683DA0CF66}" destId="{7ED07209-F3CD-470E-A2CE-1C5F26FB6C62}" srcOrd="0" destOrd="0" presId="urn:microsoft.com/office/officeart/2005/8/layout/gear1"/>
    <dgm:cxn modelId="{A230F702-FFE0-4E0E-9C1A-3555914B1E77}" type="presOf" srcId="{43E7D6EA-A411-4B0E-888D-B7A4BC13F7B1}" destId="{5D21DF8B-44FC-4815-8CFC-19C09928AAA9}" srcOrd="2" destOrd="0" presId="urn:microsoft.com/office/officeart/2005/8/layout/gear1"/>
    <dgm:cxn modelId="{F5EC1C51-DD72-4DAF-90AB-124358EEC9DE}" type="presParOf" srcId="{15C9EA52-7495-4122-9F28-D9CCF407E2C7}" destId="{13BE7B68-B4C8-4993-A597-26830743A4F2}" srcOrd="0" destOrd="0" presId="urn:microsoft.com/office/officeart/2005/8/layout/gear1"/>
    <dgm:cxn modelId="{0FF3D205-AA22-40B7-806C-E819FB4280D4}" type="presParOf" srcId="{15C9EA52-7495-4122-9F28-D9CCF407E2C7}" destId="{7A84C9B1-F1D0-45F2-90FA-7BFAE301F7A2}" srcOrd="1" destOrd="0" presId="urn:microsoft.com/office/officeart/2005/8/layout/gear1"/>
    <dgm:cxn modelId="{2E6D170C-B4F6-4FAA-8545-866648FA1CF9}" type="presParOf" srcId="{15C9EA52-7495-4122-9F28-D9CCF407E2C7}" destId="{5D21DF8B-44FC-4815-8CFC-19C09928AAA9}" srcOrd="2" destOrd="0" presId="urn:microsoft.com/office/officeart/2005/8/layout/gear1"/>
    <dgm:cxn modelId="{6A06C05F-FF01-4CDF-ADFC-600933EBBF1D}" type="presParOf" srcId="{15C9EA52-7495-4122-9F28-D9CCF407E2C7}" destId="{0FF4332A-2702-4248-BE1A-FA4BF558F66E}" srcOrd="3" destOrd="0" presId="urn:microsoft.com/office/officeart/2005/8/layout/gear1"/>
    <dgm:cxn modelId="{CE1482C9-7138-4BDD-95CB-1EA50904F452}" type="presParOf" srcId="{15C9EA52-7495-4122-9F28-D9CCF407E2C7}" destId="{D61F9721-DE04-4AAE-A692-F43E03DB49ED}" srcOrd="4" destOrd="0" presId="urn:microsoft.com/office/officeart/2005/8/layout/gear1"/>
    <dgm:cxn modelId="{F12E0215-FADF-4013-B63D-CD467924011B}" type="presParOf" srcId="{15C9EA52-7495-4122-9F28-D9CCF407E2C7}" destId="{0B41A178-3ADB-4F92-B801-121B91EAB1B5}" srcOrd="5" destOrd="0" presId="urn:microsoft.com/office/officeart/2005/8/layout/gear1"/>
    <dgm:cxn modelId="{77F31E78-CF61-4CCF-8BF5-8B3460E0FAE6}" type="presParOf" srcId="{15C9EA52-7495-4122-9F28-D9CCF407E2C7}" destId="{7ED07209-F3CD-470E-A2CE-1C5F26FB6C62}" srcOrd="6" destOrd="0" presId="urn:microsoft.com/office/officeart/2005/8/layout/gear1"/>
    <dgm:cxn modelId="{1FEFDC1F-8273-4795-80F4-F4A6B1EFDA18}" type="presParOf" srcId="{15C9EA52-7495-4122-9F28-D9CCF407E2C7}" destId="{9783AB4E-11B0-46A6-902D-DB6EEB3F6FC0}" srcOrd="7" destOrd="0" presId="urn:microsoft.com/office/officeart/2005/8/layout/gear1"/>
    <dgm:cxn modelId="{E2C9E01F-097D-4B9A-9FEE-7024DBD6F07F}" type="presParOf" srcId="{15C9EA52-7495-4122-9F28-D9CCF407E2C7}" destId="{2D11D9FF-4373-48E8-82D6-AB0FF52338F9}" srcOrd="8" destOrd="0" presId="urn:microsoft.com/office/officeart/2005/8/layout/gear1"/>
    <dgm:cxn modelId="{B7E7E28C-0E4E-4CE6-B1AA-00ACCFE33009}" type="presParOf" srcId="{15C9EA52-7495-4122-9F28-D9CCF407E2C7}" destId="{967A404E-94E8-47EE-9F0B-A97FC5324589}" srcOrd="9" destOrd="0" presId="urn:microsoft.com/office/officeart/2005/8/layout/gear1"/>
    <dgm:cxn modelId="{B6D176B0-574E-4D8E-BD65-BC1BD6ADA251}" type="presParOf" srcId="{15C9EA52-7495-4122-9F28-D9CCF407E2C7}" destId="{22BC73BB-7CA7-446D-AD5D-C73F01945447}" srcOrd="10" destOrd="0" presId="urn:microsoft.com/office/officeart/2005/8/layout/gear1"/>
    <dgm:cxn modelId="{9FA756F3-0043-4623-ABDF-303368709439}" type="presParOf" srcId="{15C9EA52-7495-4122-9F28-D9CCF407E2C7}" destId="{61B1169C-D30A-4B88-BC30-7D240AE53491}" srcOrd="11" destOrd="0" presId="urn:microsoft.com/office/officeart/2005/8/layout/gear1"/>
    <dgm:cxn modelId="{E3E03549-8224-45EF-8603-49C278729514}" type="presParOf" srcId="{15C9EA52-7495-4122-9F28-D9CCF407E2C7}" destId="{DF98DE76-7FC3-40EE-810B-0DAE57A30E8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90027-97A1-42B7-BBD6-61F2F9012A5E}" type="doc">
      <dgm:prSet loTypeId="urn:microsoft.com/office/officeart/2005/8/layout/equation2" loCatId="process" qsTypeId="urn:microsoft.com/office/officeart/2005/8/quickstyle/3d2" qsCatId="3D" csTypeId="urn:microsoft.com/office/officeart/2005/8/colors/colorful4" csCatId="colorful" phldr="1"/>
      <dgm:spPr/>
    </dgm:pt>
    <dgm:pt modelId="{99AD74A6-9BB5-420A-A959-F314582DD161}">
      <dgm:prSet phldrT="[文字]" custT="1"/>
      <dgm:spPr/>
      <dgm:t>
        <a:bodyPr/>
        <a:lstStyle/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地方</a:t>
          </a:r>
          <a:endParaRPr lang="en-US" altLang="zh-TW" sz="3200" b="1" dirty="0">
            <a:solidFill>
              <a:schemeClr val="accent3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輔導群</a:t>
          </a:r>
        </a:p>
      </dgm:t>
    </dgm:pt>
    <dgm:pt modelId="{8DE57D17-E5CB-45ED-B6B0-5745CB953D16}" type="parTrans" cxnId="{C741E7A9-2585-4DC3-963A-3220B1B3E571}">
      <dgm:prSet/>
      <dgm:spPr/>
      <dgm:t>
        <a:bodyPr/>
        <a:lstStyle/>
        <a:p>
          <a:endParaRPr lang="zh-TW" altLang="en-US"/>
        </a:p>
      </dgm:t>
    </dgm:pt>
    <dgm:pt modelId="{73EB660D-4E50-4202-8BDA-5EA0070D9551}" type="sibTrans" cxnId="{C741E7A9-2585-4DC3-963A-3220B1B3E571}">
      <dgm:prSet custT="1"/>
      <dgm:spPr>
        <a:solidFill>
          <a:srgbClr val="FFFF00"/>
        </a:solidFill>
      </dgm:spPr>
      <dgm:t>
        <a:bodyPr/>
        <a:lstStyle/>
        <a:p>
          <a:r>
            <a:rPr lang="zh-TW" altLang="en-US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持續精進升級</a:t>
          </a:r>
        </a:p>
      </dgm:t>
    </dgm:pt>
    <dgm:pt modelId="{F097A73C-38E8-474F-8BAA-EAE40CDE6A24}">
      <dgm:prSet phldrT="[文字]" custT="1"/>
      <dgm:spPr/>
      <dgm:t>
        <a:bodyPr/>
        <a:lstStyle/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國教</a:t>
          </a:r>
          <a:endParaRPr lang="en-US" altLang="zh-TW" sz="3200" b="1" dirty="0">
            <a:solidFill>
              <a:srgbClr val="FFC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輔導團</a:t>
          </a:r>
        </a:p>
      </dgm:t>
    </dgm:pt>
    <dgm:pt modelId="{B5001DD9-4E9F-4D15-A2AD-B341030ECFAF}" type="parTrans" cxnId="{A6E6334A-607E-40F7-85A3-9EF7E844DD44}">
      <dgm:prSet/>
      <dgm:spPr/>
      <dgm:t>
        <a:bodyPr/>
        <a:lstStyle/>
        <a:p>
          <a:endParaRPr lang="zh-TW" altLang="en-US"/>
        </a:p>
      </dgm:t>
    </dgm:pt>
    <dgm:pt modelId="{52280054-6DC2-4DFD-A31E-B4EABB7E1711}" type="sibTrans" cxnId="{A6E6334A-607E-40F7-85A3-9EF7E844DD44}">
      <dgm:prSet custT="1"/>
      <dgm:spPr>
        <a:solidFill>
          <a:srgbClr val="99FF66"/>
        </a:solidFill>
      </dgm:spPr>
      <dgm:t>
        <a:bodyPr/>
        <a:lstStyle/>
        <a:p>
          <a:pPr>
            <a:lnSpc>
              <a:spcPts val="4000"/>
            </a:lnSpc>
            <a:spcAft>
              <a:spcPts val="0"/>
            </a:spcAft>
          </a:pPr>
          <a:r>
            <a: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服務合作</a:t>
          </a:r>
          <a:endParaRPr lang="en-US" altLang="zh-TW" sz="32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000"/>
            </a:lnSpc>
            <a:spcAft>
              <a:spcPts val="0"/>
            </a:spcAft>
          </a:pPr>
          <a:r>
            <a: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增能互通</a:t>
          </a:r>
          <a:endParaRPr lang="en-US" altLang="zh-TW" sz="32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000"/>
            </a:lnSpc>
            <a:spcAft>
              <a:spcPts val="0"/>
            </a:spcAft>
          </a:pPr>
          <a:r>
            <a: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配對蹲點</a:t>
          </a:r>
        </a:p>
      </dgm:t>
    </dgm:pt>
    <dgm:pt modelId="{A83A01E3-1986-41F4-84F7-CE068B9BD483}">
      <dgm:prSet phldrT="[文字]" custT="1"/>
      <dgm:spPr/>
      <dgm:t>
        <a:bodyPr/>
        <a:lstStyle/>
        <a:p>
          <a:pPr>
            <a:lnSpc>
              <a:spcPts val="4800"/>
            </a:lnSpc>
            <a:spcAft>
              <a:spcPts val="0"/>
            </a:spcAft>
          </a:pPr>
          <a:r>
            <a:rPr lang="zh-TW" altLang="en-US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全力</a:t>
          </a:r>
          <a:endParaRPr lang="en-US" altLang="zh-TW" sz="3600" b="1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800"/>
            </a:lnSpc>
            <a:spcAft>
              <a:spcPts val="0"/>
            </a:spcAft>
          </a:pPr>
          <a:r>
            <a:rPr lang="zh-TW" altLang="en-US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支持輔導</a:t>
          </a:r>
          <a:endParaRPr lang="en-US" altLang="zh-TW" sz="3600" b="1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800"/>
            </a:lnSpc>
            <a:spcAft>
              <a:spcPts val="0"/>
            </a:spcAft>
          </a:pPr>
          <a:r>
            <a:rPr lang="zh-TW" altLang="en-US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教師教學專業發展及推動</a:t>
          </a:r>
          <a:endParaRPr lang="en-US" altLang="zh-TW" sz="3600" b="1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800"/>
            </a:lnSpc>
            <a:spcAft>
              <a:spcPts val="0"/>
            </a:spcAft>
          </a:pPr>
          <a:r>
            <a:rPr lang="zh-TW" altLang="en-US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新課綱</a:t>
          </a:r>
        </a:p>
      </dgm:t>
    </dgm:pt>
    <dgm:pt modelId="{E60A0E13-4C6F-4687-B94A-10DC9C62EA6D}" type="sibTrans" cxnId="{5A850FC1-D0A9-4F74-A6CE-89B5F224B51E}">
      <dgm:prSet/>
      <dgm:spPr/>
      <dgm:t>
        <a:bodyPr/>
        <a:lstStyle/>
        <a:p>
          <a:endParaRPr lang="zh-TW" altLang="en-US"/>
        </a:p>
      </dgm:t>
    </dgm:pt>
    <dgm:pt modelId="{BDF9988D-DF60-4912-944F-C5E1562E622E}" type="parTrans" cxnId="{5A850FC1-D0A9-4F74-A6CE-89B5F224B51E}">
      <dgm:prSet/>
      <dgm:spPr/>
      <dgm:t>
        <a:bodyPr/>
        <a:lstStyle/>
        <a:p>
          <a:endParaRPr lang="zh-TW" altLang="en-US"/>
        </a:p>
      </dgm:t>
    </dgm:pt>
    <dgm:pt modelId="{55CD3EBE-30D7-42D2-B7A3-EF1A3F367243}" type="pres">
      <dgm:prSet presAssocID="{03E90027-97A1-42B7-BBD6-61F2F9012A5E}" presName="Name0" presStyleCnt="0">
        <dgm:presLayoutVars>
          <dgm:dir/>
          <dgm:resizeHandles val="exact"/>
        </dgm:presLayoutVars>
      </dgm:prSet>
      <dgm:spPr/>
    </dgm:pt>
    <dgm:pt modelId="{7BFF5683-76E2-431A-9F4A-FFBA1651F826}" type="pres">
      <dgm:prSet presAssocID="{03E90027-97A1-42B7-BBD6-61F2F9012A5E}" presName="vNodes" presStyleCnt="0"/>
      <dgm:spPr/>
    </dgm:pt>
    <dgm:pt modelId="{CF6819C4-CB52-48F3-90DA-44B7332F134D}" type="pres">
      <dgm:prSet presAssocID="{99AD74A6-9BB5-420A-A959-F314582DD161}" presName="node" presStyleLbl="node1" presStyleIdx="0" presStyleCnt="3" custScaleX="118265" custLinFactNeighborX="-45454" custLinFactNeighborY="-8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6D66E5-3BD7-4030-83A9-E7F3C370DA8B}" type="pres">
      <dgm:prSet presAssocID="{73EB660D-4E50-4202-8BDA-5EA0070D9551}" presName="spacerT" presStyleCnt="0"/>
      <dgm:spPr/>
    </dgm:pt>
    <dgm:pt modelId="{37B72D80-80FF-4414-A9F6-3FA6240E0EC6}" type="pres">
      <dgm:prSet presAssocID="{73EB660D-4E50-4202-8BDA-5EA0070D9551}" presName="sibTrans" presStyleLbl="sibTrans2D1" presStyleIdx="0" presStyleCnt="2" custScaleX="237036" custScaleY="176178" custLinFactNeighborX="-98077" custLinFactNeighborY="-24869"/>
      <dgm:spPr/>
      <dgm:t>
        <a:bodyPr/>
        <a:lstStyle/>
        <a:p>
          <a:endParaRPr lang="zh-TW" altLang="en-US"/>
        </a:p>
      </dgm:t>
    </dgm:pt>
    <dgm:pt modelId="{A6BB8CBE-9704-4B7A-9B8F-61B822D7A4F3}" type="pres">
      <dgm:prSet presAssocID="{73EB660D-4E50-4202-8BDA-5EA0070D9551}" presName="spacerB" presStyleCnt="0"/>
      <dgm:spPr/>
    </dgm:pt>
    <dgm:pt modelId="{A96ECAFF-3B30-478F-AFC6-35A6DC8BFA00}" type="pres">
      <dgm:prSet presAssocID="{F097A73C-38E8-474F-8BAA-EAE40CDE6A24}" presName="node" presStyleLbl="node1" presStyleIdx="1" presStyleCnt="3" custScaleX="118316" custLinFactNeighborX="-41862" custLinFactNeighborY="-91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E5E1A-5767-49E9-8A39-4260DADD8FF1}" type="pres">
      <dgm:prSet presAssocID="{03E90027-97A1-42B7-BBD6-61F2F9012A5E}" presName="sibTransLast" presStyleLbl="sibTrans2D1" presStyleIdx="1" presStyleCnt="2" custScaleX="194518" custScaleY="359084" custLinFactNeighborX="-10360" custLinFactNeighborY="-7592"/>
      <dgm:spPr/>
      <dgm:t>
        <a:bodyPr/>
        <a:lstStyle/>
        <a:p>
          <a:endParaRPr lang="zh-TW" altLang="en-US"/>
        </a:p>
      </dgm:t>
    </dgm:pt>
    <dgm:pt modelId="{F9460E23-E1DB-4763-8206-B10496CD2024}" type="pres">
      <dgm:prSet presAssocID="{03E90027-97A1-42B7-BBD6-61F2F9012A5E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4196C19D-2F35-4CB3-8FEA-F7DF21FBCC42}" type="pres">
      <dgm:prSet presAssocID="{03E90027-97A1-42B7-BBD6-61F2F9012A5E}" presName="lastNode" presStyleLbl="node1" presStyleIdx="2" presStyleCnt="3" custScaleX="83677" custLinFactX="14961" custLinFactNeighborX="100000" custLinFactNeighborY="9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741E7A9-2585-4DC3-963A-3220B1B3E571}" srcId="{03E90027-97A1-42B7-BBD6-61F2F9012A5E}" destId="{99AD74A6-9BB5-420A-A959-F314582DD161}" srcOrd="0" destOrd="0" parTransId="{8DE57D17-E5CB-45ED-B6B0-5745CB953D16}" sibTransId="{73EB660D-4E50-4202-8BDA-5EA0070D9551}"/>
    <dgm:cxn modelId="{371FA2DD-5ECA-4871-B7FB-D529DB5183DD}" type="presOf" srcId="{03E90027-97A1-42B7-BBD6-61F2F9012A5E}" destId="{55CD3EBE-30D7-42D2-B7A3-EF1A3F367243}" srcOrd="0" destOrd="0" presId="urn:microsoft.com/office/officeart/2005/8/layout/equation2"/>
    <dgm:cxn modelId="{5A850FC1-D0A9-4F74-A6CE-89B5F224B51E}" srcId="{03E90027-97A1-42B7-BBD6-61F2F9012A5E}" destId="{A83A01E3-1986-41F4-84F7-CE068B9BD483}" srcOrd="2" destOrd="0" parTransId="{BDF9988D-DF60-4912-944F-C5E1562E622E}" sibTransId="{E60A0E13-4C6F-4687-B94A-10DC9C62EA6D}"/>
    <dgm:cxn modelId="{06DBB8F8-88D3-4E15-9FC0-4EBB84FAE2D9}" type="presOf" srcId="{F097A73C-38E8-474F-8BAA-EAE40CDE6A24}" destId="{A96ECAFF-3B30-478F-AFC6-35A6DC8BFA00}" srcOrd="0" destOrd="0" presId="urn:microsoft.com/office/officeart/2005/8/layout/equation2"/>
    <dgm:cxn modelId="{1D6258B3-6AE3-41D3-97FE-81039C93B353}" type="presOf" srcId="{52280054-6DC2-4DFD-A31E-B4EABB7E1711}" destId="{F5AE5E1A-5767-49E9-8A39-4260DADD8FF1}" srcOrd="0" destOrd="0" presId="urn:microsoft.com/office/officeart/2005/8/layout/equation2"/>
    <dgm:cxn modelId="{7D483ADB-C18C-438C-BE2C-158AF5C01D79}" type="presOf" srcId="{A83A01E3-1986-41F4-84F7-CE068B9BD483}" destId="{4196C19D-2F35-4CB3-8FEA-F7DF21FBCC42}" srcOrd="0" destOrd="0" presId="urn:microsoft.com/office/officeart/2005/8/layout/equation2"/>
    <dgm:cxn modelId="{A6E6334A-607E-40F7-85A3-9EF7E844DD44}" srcId="{03E90027-97A1-42B7-BBD6-61F2F9012A5E}" destId="{F097A73C-38E8-474F-8BAA-EAE40CDE6A24}" srcOrd="1" destOrd="0" parTransId="{B5001DD9-4E9F-4D15-A2AD-B341030ECFAF}" sibTransId="{52280054-6DC2-4DFD-A31E-B4EABB7E1711}"/>
    <dgm:cxn modelId="{8BAF59C7-B1AB-4002-975B-458337119083}" type="presOf" srcId="{99AD74A6-9BB5-420A-A959-F314582DD161}" destId="{CF6819C4-CB52-48F3-90DA-44B7332F134D}" srcOrd="0" destOrd="0" presId="urn:microsoft.com/office/officeart/2005/8/layout/equation2"/>
    <dgm:cxn modelId="{E3A20186-FC62-4608-9C01-795AD3A5F74C}" type="presOf" srcId="{52280054-6DC2-4DFD-A31E-B4EABB7E1711}" destId="{F9460E23-E1DB-4763-8206-B10496CD2024}" srcOrd="1" destOrd="0" presId="urn:microsoft.com/office/officeart/2005/8/layout/equation2"/>
    <dgm:cxn modelId="{1AB429D4-04E7-4A18-8B6E-96D83319C168}" type="presOf" srcId="{73EB660D-4E50-4202-8BDA-5EA0070D9551}" destId="{37B72D80-80FF-4414-A9F6-3FA6240E0EC6}" srcOrd="0" destOrd="0" presId="urn:microsoft.com/office/officeart/2005/8/layout/equation2"/>
    <dgm:cxn modelId="{E5B5E3DB-6297-46C5-9CFF-38BCEB421487}" type="presParOf" srcId="{55CD3EBE-30D7-42D2-B7A3-EF1A3F367243}" destId="{7BFF5683-76E2-431A-9F4A-FFBA1651F826}" srcOrd="0" destOrd="0" presId="urn:microsoft.com/office/officeart/2005/8/layout/equation2"/>
    <dgm:cxn modelId="{DAC2D0E5-8E1E-4FF7-82D4-07B76C7FA71C}" type="presParOf" srcId="{7BFF5683-76E2-431A-9F4A-FFBA1651F826}" destId="{CF6819C4-CB52-48F3-90DA-44B7332F134D}" srcOrd="0" destOrd="0" presId="urn:microsoft.com/office/officeart/2005/8/layout/equation2"/>
    <dgm:cxn modelId="{EDBF1A28-BCD2-4220-BF42-CF86FE45EBCD}" type="presParOf" srcId="{7BFF5683-76E2-431A-9F4A-FFBA1651F826}" destId="{8A6D66E5-3BD7-4030-83A9-E7F3C370DA8B}" srcOrd="1" destOrd="0" presId="urn:microsoft.com/office/officeart/2005/8/layout/equation2"/>
    <dgm:cxn modelId="{99F35E4B-7D87-4A00-BA05-80274AD57744}" type="presParOf" srcId="{7BFF5683-76E2-431A-9F4A-FFBA1651F826}" destId="{37B72D80-80FF-4414-A9F6-3FA6240E0EC6}" srcOrd="2" destOrd="0" presId="urn:microsoft.com/office/officeart/2005/8/layout/equation2"/>
    <dgm:cxn modelId="{9D3E231D-86D3-44CF-B7F0-BA808392C999}" type="presParOf" srcId="{7BFF5683-76E2-431A-9F4A-FFBA1651F826}" destId="{A6BB8CBE-9704-4B7A-9B8F-61B822D7A4F3}" srcOrd="3" destOrd="0" presId="urn:microsoft.com/office/officeart/2005/8/layout/equation2"/>
    <dgm:cxn modelId="{3B0870C6-DCC2-425E-9C23-98C635C3A9AD}" type="presParOf" srcId="{7BFF5683-76E2-431A-9F4A-FFBA1651F826}" destId="{A96ECAFF-3B30-478F-AFC6-35A6DC8BFA00}" srcOrd="4" destOrd="0" presId="urn:microsoft.com/office/officeart/2005/8/layout/equation2"/>
    <dgm:cxn modelId="{673E613D-1230-4D06-96D9-355A9C77E3BB}" type="presParOf" srcId="{55CD3EBE-30D7-42D2-B7A3-EF1A3F367243}" destId="{F5AE5E1A-5767-49E9-8A39-4260DADD8FF1}" srcOrd="1" destOrd="0" presId="urn:microsoft.com/office/officeart/2005/8/layout/equation2"/>
    <dgm:cxn modelId="{C8F5E748-2938-4DEC-B148-526663BC95ED}" type="presParOf" srcId="{F5AE5E1A-5767-49E9-8A39-4260DADD8FF1}" destId="{F9460E23-E1DB-4763-8206-B10496CD2024}" srcOrd="0" destOrd="0" presId="urn:microsoft.com/office/officeart/2005/8/layout/equation2"/>
    <dgm:cxn modelId="{E5824DDE-078B-4A69-A7C5-1F5DB89BF6E2}" type="presParOf" srcId="{55CD3EBE-30D7-42D2-B7A3-EF1A3F367243}" destId="{4196C19D-2F35-4CB3-8FEA-F7DF21FBCC4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2EB847-41F0-493E-B8EE-B54B833F9FB6}" type="doc">
      <dgm:prSet loTypeId="urn:microsoft.com/office/officeart/2005/8/layout/cycle8" loCatId="cycle" qsTypeId="urn:microsoft.com/office/officeart/2005/8/quickstyle/3d1" qsCatId="3D" csTypeId="urn:microsoft.com/office/officeart/2005/8/colors/accent0_3" csCatId="mainScheme" phldr="1"/>
      <dgm:spPr/>
    </dgm:pt>
    <dgm:pt modelId="{A5979F5F-8F22-4ACF-A7FD-F91A4B7806C0}">
      <dgm:prSet phldrT="[文字]" custT="1"/>
      <dgm:spPr/>
      <dgm:t>
        <a:bodyPr/>
        <a:lstStyle/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深耕</a:t>
          </a:r>
          <a:endParaRPr lang="en-US" altLang="zh-TW" sz="32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學習</a:t>
          </a:r>
          <a:endParaRPr lang="en-US" altLang="zh-TW" sz="32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專業</a:t>
          </a:r>
          <a:endParaRPr lang="en-US" altLang="zh-TW" sz="32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600"/>
            </a:lnSpc>
            <a:spcAft>
              <a:spcPts val="0"/>
            </a:spcAft>
          </a:pPr>
          <a:r>
            <a:rPr lang="en-US" altLang="zh-TW" sz="3200" b="1" dirty="0">
              <a:solidFill>
                <a:srgbClr val="99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dirty="0">
              <a:solidFill>
                <a:srgbClr val="99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公開課</a:t>
          </a:r>
          <a:r>
            <a:rPr lang="en-US" altLang="zh-TW" sz="3200" b="1" dirty="0">
              <a:solidFill>
                <a:srgbClr val="99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200" b="1" dirty="0">
            <a:solidFill>
              <a:srgbClr val="99FF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DDEAA4-B488-400B-91D5-63BB01E91010}" type="parTrans" cxnId="{93D68E04-411B-4777-BF49-DF8BFE3B3F21}">
      <dgm:prSet/>
      <dgm:spPr/>
      <dgm:t>
        <a:bodyPr/>
        <a:lstStyle/>
        <a:p>
          <a:endParaRPr lang="zh-TW" altLang="en-US"/>
        </a:p>
      </dgm:t>
    </dgm:pt>
    <dgm:pt modelId="{FB322404-461E-464B-B37F-0F33B9A22A74}" type="sibTrans" cxnId="{93D68E04-411B-4777-BF49-DF8BFE3B3F21}">
      <dgm:prSet/>
      <dgm:spPr/>
      <dgm:t>
        <a:bodyPr/>
        <a:lstStyle/>
        <a:p>
          <a:endParaRPr lang="zh-TW" altLang="en-US"/>
        </a:p>
      </dgm:t>
    </dgm:pt>
    <dgm:pt modelId="{036C8B58-AD96-4B95-A55B-9A34349AE5B3}">
      <dgm:prSet phldrT="[文字]" custT="1"/>
      <dgm:spPr/>
      <dgm:t>
        <a:bodyPr/>
        <a:lstStyle/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精進教</a:t>
          </a:r>
          <a:endParaRPr lang="en-US" altLang="zh-TW" sz="32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學專業</a:t>
          </a:r>
          <a:endParaRPr lang="en-US" altLang="zh-TW" sz="32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600"/>
            </a:lnSpc>
            <a:spcAft>
              <a:spcPts val="0"/>
            </a:spcAft>
          </a:pPr>
          <a:r>
            <a:rPr lang="en-US" altLang="zh-TW" sz="3200" b="1" dirty="0">
              <a:solidFill>
                <a:srgbClr val="99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dirty="0">
              <a:solidFill>
                <a:srgbClr val="99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領域教學</a:t>
          </a:r>
          <a:r>
            <a:rPr lang="en-US" altLang="zh-TW" sz="3200" b="1" dirty="0">
              <a:solidFill>
                <a:srgbClr val="99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200" b="1" dirty="0">
            <a:solidFill>
              <a:srgbClr val="99FF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772280-1B0C-457F-B458-21E3D6E580EC}" type="parTrans" cxnId="{DC40CEE2-A8A9-4DBF-8EA5-9BEE47A6FFBA}">
      <dgm:prSet/>
      <dgm:spPr/>
      <dgm:t>
        <a:bodyPr/>
        <a:lstStyle/>
        <a:p>
          <a:endParaRPr lang="zh-TW" altLang="en-US"/>
        </a:p>
      </dgm:t>
    </dgm:pt>
    <dgm:pt modelId="{9CD32D8F-CD71-4F4D-B136-17D78067C602}" type="sibTrans" cxnId="{DC40CEE2-A8A9-4DBF-8EA5-9BEE47A6FFBA}">
      <dgm:prSet/>
      <dgm:spPr/>
      <dgm:t>
        <a:bodyPr/>
        <a:lstStyle/>
        <a:p>
          <a:endParaRPr lang="zh-TW" altLang="en-US"/>
        </a:p>
      </dgm:t>
    </dgm:pt>
    <dgm:pt modelId="{959F7FDB-15F6-408D-B734-626C3AF3FFE7}">
      <dgm:prSet phldrT="[文字]" custT="1"/>
      <dgm:spPr/>
      <dgm:t>
        <a:bodyPr/>
        <a:lstStyle/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營造</a:t>
          </a:r>
          <a:endParaRPr lang="en-US" altLang="zh-TW" sz="32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支持</a:t>
          </a:r>
          <a:endParaRPr lang="en-US" altLang="zh-TW" sz="32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600"/>
            </a:lnSpc>
            <a:spcAft>
              <a:spcPts val="0"/>
            </a:spcAft>
          </a:pPr>
          <a:r>
            <a: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文化</a:t>
          </a:r>
          <a:endParaRPr lang="en-US" altLang="zh-TW" sz="32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4600"/>
            </a:lnSpc>
            <a:spcAft>
              <a:spcPts val="0"/>
            </a:spcAft>
          </a:pPr>
          <a:r>
            <a:rPr lang="en-US" altLang="zh-TW" sz="3200" b="1" dirty="0">
              <a:solidFill>
                <a:srgbClr val="99FF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(PLC)</a:t>
          </a:r>
          <a:endParaRPr lang="zh-TW" altLang="en-US" sz="3200" b="1" dirty="0">
            <a:solidFill>
              <a:srgbClr val="99FF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08309F-CC2B-4DC6-8122-0F3CB8574F7B}" type="parTrans" cxnId="{38FC3445-7692-46EB-B34B-195EF0826097}">
      <dgm:prSet/>
      <dgm:spPr/>
      <dgm:t>
        <a:bodyPr/>
        <a:lstStyle/>
        <a:p>
          <a:endParaRPr lang="zh-TW" altLang="en-US"/>
        </a:p>
      </dgm:t>
    </dgm:pt>
    <dgm:pt modelId="{5BB6DDB5-A027-4D7C-9867-8FBB6BE256C0}" type="sibTrans" cxnId="{38FC3445-7692-46EB-B34B-195EF0826097}">
      <dgm:prSet/>
      <dgm:spPr/>
      <dgm:t>
        <a:bodyPr/>
        <a:lstStyle/>
        <a:p>
          <a:endParaRPr lang="zh-TW" altLang="en-US"/>
        </a:p>
      </dgm:t>
    </dgm:pt>
    <dgm:pt modelId="{72EB8E0A-F751-47CC-BDB6-3CF100CC5DB3}" type="pres">
      <dgm:prSet presAssocID="{B62EB847-41F0-493E-B8EE-B54B833F9FB6}" presName="compositeShape" presStyleCnt="0">
        <dgm:presLayoutVars>
          <dgm:chMax val="7"/>
          <dgm:dir/>
          <dgm:resizeHandles val="exact"/>
        </dgm:presLayoutVars>
      </dgm:prSet>
      <dgm:spPr/>
    </dgm:pt>
    <dgm:pt modelId="{202DA4CC-37D1-4565-A84F-19172327ECF9}" type="pres">
      <dgm:prSet presAssocID="{B62EB847-41F0-493E-B8EE-B54B833F9FB6}" presName="wedge1" presStyleLbl="node1" presStyleIdx="0" presStyleCnt="3" custLinFactNeighborX="12" custLinFactNeighborY="-1554"/>
      <dgm:spPr/>
      <dgm:t>
        <a:bodyPr/>
        <a:lstStyle/>
        <a:p>
          <a:endParaRPr lang="zh-TW" altLang="en-US"/>
        </a:p>
      </dgm:t>
    </dgm:pt>
    <dgm:pt modelId="{AB8DEFF4-912E-4185-8D1C-5FBF31EE56DC}" type="pres">
      <dgm:prSet presAssocID="{B62EB847-41F0-493E-B8EE-B54B833F9FB6}" presName="dummy1a" presStyleCnt="0"/>
      <dgm:spPr/>
    </dgm:pt>
    <dgm:pt modelId="{9F7AFFAB-660B-4334-8B02-D62C94530442}" type="pres">
      <dgm:prSet presAssocID="{B62EB847-41F0-493E-B8EE-B54B833F9FB6}" presName="dummy1b" presStyleCnt="0"/>
      <dgm:spPr/>
    </dgm:pt>
    <dgm:pt modelId="{7EA584DD-A781-4681-960D-2F282D7E6EFF}" type="pres">
      <dgm:prSet presAssocID="{B62EB847-41F0-493E-B8EE-B54B833F9FB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2EC41E-96E4-4BAB-B96A-94DC69F70A5B}" type="pres">
      <dgm:prSet presAssocID="{B62EB847-41F0-493E-B8EE-B54B833F9FB6}" presName="wedge2" presStyleLbl="node1" presStyleIdx="1" presStyleCnt="3" custLinFactNeighborX="526" custLinFactNeighborY="-2033"/>
      <dgm:spPr/>
      <dgm:t>
        <a:bodyPr/>
        <a:lstStyle/>
        <a:p>
          <a:endParaRPr lang="zh-TW" altLang="en-US"/>
        </a:p>
      </dgm:t>
    </dgm:pt>
    <dgm:pt modelId="{02CC355B-6484-4B5C-A04F-C133C8FBD15B}" type="pres">
      <dgm:prSet presAssocID="{B62EB847-41F0-493E-B8EE-B54B833F9FB6}" presName="dummy2a" presStyleCnt="0"/>
      <dgm:spPr/>
    </dgm:pt>
    <dgm:pt modelId="{F2D87745-BF3E-4BB9-B3A5-A0B712B79E7F}" type="pres">
      <dgm:prSet presAssocID="{B62EB847-41F0-493E-B8EE-B54B833F9FB6}" presName="dummy2b" presStyleCnt="0"/>
      <dgm:spPr/>
    </dgm:pt>
    <dgm:pt modelId="{6383C777-64CE-4F8A-9491-4A05AB0963E7}" type="pres">
      <dgm:prSet presAssocID="{B62EB847-41F0-493E-B8EE-B54B833F9FB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1709B1-029E-4D4F-96C6-985A81787BDF}" type="pres">
      <dgm:prSet presAssocID="{B62EB847-41F0-493E-B8EE-B54B833F9FB6}" presName="wedge3" presStyleLbl="node1" presStyleIdx="2" presStyleCnt="3" custLinFactNeighborX="1039" custLinFactNeighborY="-1554"/>
      <dgm:spPr/>
      <dgm:t>
        <a:bodyPr/>
        <a:lstStyle/>
        <a:p>
          <a:endParaRPr lang="zh-TW" altLang="en-US"/>
        </a:p>
      </dgm:t>
    </dgm:pt>
    <dgm:pt modelId="{DC939E6D-AD7F-410F-9032-45E64C67EA6C}" type="pres">
      <dgm:prSet presAssocID="{B62EB847-41F0-493E-B8EE-B54B833F9FB6}" presName="dummy3a" presStyleCnt="0"/>
      <dgm:spPr/>
    </dgm:pt>
    <dgm:pt modelId="{B85F447E-1E5C-4F93-AA75-8F282594B61E}" type="pres">
      <dgm:prSet presAssocID="{B62EB847-41F0-493E-B8EE-B54B833F9FB6}" presName="dummy3b" presStyleCnt="0"/>
      <dgm:spPr/>
    </dgm:pt>
    <dgm:pt modelId="{6462213F-F40F-4267-93A6-83E5D9098219}" type="pres">
      <dgm:prSet presAssocID="{B62EB847-41F0-493E-B8EE-B54B833F9FB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2F15D8-58B4-492F-995F-64C65EC25D66}" type="pres">
      <dgm:prSet presAssocID="{FB322404-461E-464B-B37F-0F33B9A22A74}" presName="arrowWedge1" presStyleLbl="fgSibTrans2D1" presStyleIdx="0" presStyleCnt="3"/>
      <dgm:spPr/>
    </dgm:pt>
    <dgm:pt modelId="{E7F9B990-2E62-462E-978F-84ED04354B2A}" type="pres">
      <dgm:prSet presAssocID="{9CD32D8F-CD71-4F4D-B136-17D78067C602}" presName="arrowWedge2" presStyleLbl="fgSibTrans2D1" presStyleIdx="1" presStyleCnt="3"/>
      <dgm:spPr/>
    </dgm:pt>
    <dgm:pt modelId="{5BF8ABEA-EC0A-4343-B071-ABE3E5CE5E66}" type="pres">
      <dgm:prSet presAssocID="{5BB6DDB5-A027-4D7C-9867-8FBB6BE256C0}" presName="arrowWedge3" presStyleLbl="fgSibTrans2D1" presStyleIdx="2" presStyleCnt="3" custLinFactNeighborX="1389" custLinFactNeighborY="-1632"/>
      <dgm:spPr/>
    </dgm:pt>
  </dgm:ptLst>
  <dgm:cxnLst>
    <dgm:cxn modelId="{93D68E04-411B-4777-BF49-DF8BFE3B3F21}" srcId="{B62EB847-41F0-493E-B8EE-B54B833F9FB6}" destId="{A5979F5F-8F22-4ACF-A7FD-F91A4B7806C0}" srcOrd="0" destOrd="0" parTransId="{00DDEAA4-B488-400B-91D5-63BB01E91010}" sibTransId="{FB322404-461E-464B-B37F-0F33B9A22A74}"/>
    <dgm:cxn modelId="{38FC3445-7692-46EB-B34B-195EF0826097}" srcId="{B62EB847-41F0-493E-B8EE-B54B833F9FB6}" destId="{959F7FDB-15F6-408D-B734-626C3AF3FFE7}" srcOrd="2" destOrd="0" parTransId="{A208309F-CC2B-4DC6-8122-0F3CB8574F7B}" sibTransId="{5BB6DDB5-A027-4D7C-9867-8FBB6BE256C0}"/>
    <dgm:cxn modelId="{48566DCC-D75B-4A83-8CB2-F9498D5CA70E}" type="presOf" srcId="{A5979F5F-8F22-4ACF-A7FD-F91A4B7806C0}" destId="{7EA584DD-A781-4681-960D-2F282D7E6EFF}" srcOrd="1" destOrd="0" presId="urn:microsoft.com/office/officeart/2005/8/layout/cycle8"/>
    <dgm:cxn modelId="{5F53C567-9582-4DF9-9F3F-1DC47356087F}" type="presOf" srcId="{036C8B58-AD96-4B95-A55B-9A34349AE5B3}" destId="{6383C777-64CE-4F8A-9491-4A05AB0963E7}" srcOrd="1" destOrd="0" presId="urn:microsoft.com/office/officeart/2005/8/layout/cycle8"/>
    <dgm:cxn modelId="{6D11E3CB-ED2E-4F7A-8315-0CF611F57293}" type="presOf" srcId="{036C8B58-AD96-4B95-A55B-9A34349AE5B3}" destId="{312EC41E-96E4-4BAB-B96A-94DC69F70A5B}" srcOrd="0" destOrd="0" presId="urn:microsoft.com/office/officeart/2005/8/layout/cycle8"/>
    <dgm:cxn modelId="{F51A4681-DE59-4E16-BEEB-70FB100EE74E}" type="presOf" srcId="{A5979F5F-8F22-4ACF-A7FD-F91A4B7806C0}" destId="{202DA4CC-37D1-4565-A84F-19172327ECF9}" srcOrd="0" destOrd="0" presId="urn:microsoft.com/office/officeart/2005/8/layout/cycle8"/>
    <dgm:cxn modelId="{A392E04C-D246-405A-A7C6-7D6D65AB7E38}" type="presOf" srcId="{959F7FDB-15F6-408D-B734-626C3AF3FFE7}" destId="{CA1709B1-029E-4D4F-96C6-985A81787BDF}" srcOrd="0" destOrd="0" presId="urn:microsoft.com/office/officeart/2005/8/layout/cycle8"/>
    <dgm:cxn modelId="{4A9D3CC6-95F7-49D2-90A8-F8FB9D90CBE8}" type="presOf" srcId="{B62EB847-41F0-493E-B8EE-B54B833F9FB6}" destId="{72EB8E0A-F751-47CC-BDB6-3CF100CC5DB3}" srcOrd="0" destOrd="0" presId="urn:microsoft.com/office/officeart/2005/8/layout/cycle8"/>
    <dgm:cxn modelId="{DC40CEE2-A8A9-4DBF-8EA5-9BEE47A6FFBA}" srcId="{B62EB847-41F0-493E-B8EE-B54B833F9FB6}" destId="{036C8B58-AD96-4B95-A55B-9A34349AE5B3}" srcOrd="1" destOrd="0" parTransId="{A8772280-1B0C-457F-B458-21E3D6E580EC}" sibTransId="{9CD32D8F-CD71-4F4D-B136-17D78067C602}"/>
    <dgm:cxn modelId="{E9AB443C-F4D1-4053-A232-0A7616D078E9}" type="presOf" srcId="{959F7FDB-15F6-408D-B734-626C3AF3FFE7}" destId="{6462213F-F40F-4267-93A6-83E5D9098219}" srcOrd="1" destOrd="0" presId="urn:microsoft.com/office/officeart/2005/8/layout/cycle8"/>
    <dgm:cxn modelId="{8F5A3C3E-5FD8-468E-BFB1-D91EE1B48712}" type="presParOf" srcId="{72EB8E0A-F751-47CC-BDB6-3CF100CC5DB3}" destId="{202DA4CC-37D1-4565-A84F-19172327ECF9}" srcOrd="0" destOrd="0" presId="urn:microsoft.com/office/officeart/2005/8/layout/cycle8"/>
    <dgm:cxn modelId="{428F09D0-0BA6-4473-B14D-CA945B003E24}" type="presParOf" srcId="{72EB8E0A-F751-47CC-BDB6-3CF100CC5DB3}" destId="{AB8DEFF4-912E-4185-8D1C-5FBF31EE56DC}" srcOrd="1" destOrd="0" presId="urn:microsoft.com/office/officeart/2005/8/layout/cycle8"/>
    <dgm:cxn modelId="{4CE7252B-A020-4472-AFEE-7CD3F2F410A3}" type="presParOf" srcId="{72EB8E0A-F751-47CC-BDB6-3CF100CC5DB3}" destId="{9F7AFFAB-660B-4334-8B02-D62C94530442}" srcOrd="2" destOrd="0" presId="urn:microsoft.com/office/officeart/2005/8/layout/cycle8"/>
    <dgm:cxn modelId="{63C06319-E459-4C2F-BED0-3821A95F0C6A}" type="presParOf" srcId="{72EB8E0A-F751-47CC-BDB6-3CF100CC5DB3}" destId="{7EA584DD-A781-4681-960D-2F282D7E6EFF}" srcOrd="3" destOrd="0" presId="urn:microsoft.com/office/officeart/2005/8/layout/cycle8"/>
    <dgm:cxn modelId="{E91A640B-D226-4423-AF5B-C10A0D51C8EE}" type="presParOf" srcId="{72EB8E0A-F751-47CC-BDB6-3CF100CC5DB3}" destId="{312EC41E-96E4-4BAB-B96A-94DC69F70A5B}" srcOrd="4" destOrd="0" presId="urn:microsoft.com/office/officeart/2005/8/layout/cycle8"/>
    <dgm:cxn modelId="{1C03380A-0E9A-452F-818D-27E7644FF03A}" type="presParOf" srcId="{72EB8E0A-F751-47CC-BDB6-3CF100CC5DB3}" destId="{02CC355B-6484-4B5C-A04F-C133C8FBD15B}" srcOrd="5" destOrd="0" presId="urn:microsoft.com/office/officeart/2005/8/layout/cycle8"/>
    <dgm:cxn modelId="{F4116B6F-95F8-456A-AD85-C31B86D014D6}" type="presParOf" srcId="{72EB8E0A-F751-47CC-BDB6-3CF100CC5DB3}" destId="{F2D87745-BF3E-4BB9-B3A5-A0B712B79E7F}" srcOrd="6" destOrd="0" presId="urn:microsoft.com/office/officeart/2005/8/layout/cycle8"/>
    <dgm:cxn modelId="{BFF46FCE-EB97-463A-BD94-058D0D6F1339}" type="presParOf" srcId="{72EB8E0A-F751-47CC-BDB6-3CF100CC5DB3}" destId="{6383C777-64CE-4F8A-9491-4A05AB0963E7}" srcOrd="7" destOrd="0" presId="urn:microsoft.com/office/officeart/2005/8/layout/cycle8"/>
    <dgm:cxn modelId="{135E5444-5F6B-426C-8970-05AF29C25C26}" type="presParOf" srcId="{72EB8E0A-F751-47CC-BDB6-3CF100CC5DB3}" destId="{CA1709B1-029E-4D4F-96C6-985A81787BDF}" srcOrd="8" destOrd="0" presId="urn:microsoft.com/office/officeart/2005/8/layout/cycle8"/>
    <dgm:cxn modelId="{D0A292FD-46E8-4F09-876D-F5F0F41B2CE7}" type="presParOf" srcId="{72EB8E0A-F751-47CC-BDB6-3CF100CC5DB3}" destId="{DC939E6D-AD7F-410F-9032-45E64C67EA6C}" srcOrd="9" destOrd="0" presId="urn:microsoft.com/office/officeart/2005/8/layout/cycle8"/>
    <dgm:cxn modelId="{0425532D-E04B-432C-A62A-D200AC9544DD}" type="presParOf" srcId="{72EB8E0A-F751-47CC-BDB6-3CF100CC5DB3}" destId="{B85F447E-1E5C-4F93-AA75-8F282594B61E}" srcOrd="10" destOrd="0" presId="urn:microsoft.com/office/officeart/2005/8/layout/cycle8"/>
    <dgm:cxn modelId="{9B978E34-8093-4C73-BFB1-E4100D043FF2}" type="presParOf" srcId="{72EB8E0A-F751-47CC-BDB6-3CF100CC5DB3}" destId="{6462213F-F40F-4267-93A6-83E5D9098219}" srcOrd="11" destOrd="0" presId="urn:microsoft.com/office/officeart/2005/8/layout/cycle8"/>
    <dgm:cxn modelId="{D016B637-3F96-4DDB-AD02-27CF778A88FC}" type="presParOf" srcId="{72EB8E0A-F751-47CC-BDB6-3CF100CC5DB3}" destId="{DA2F15D8-58B4-492F-995F-64C65EC25D66}" srcOrd="12" destOrd="0" presId="urn:microsoft.com/office/officeart/2005/8/layout/cycle8"/>
    <dgm:cxn modelId="{222AF5AD-009D-49D9-B14F-459CE862CF4C}" type="presParOf" srcId="{72EB8E0A-F751-47CC-BDB6-3CF100CC5DB3}" destId="{E7F9B990-2E62-462E-978F-84ED04354B2A}" srcOrd="13" destOrd="0" presId="urn:microsoft.com/office/officeart/2005/8/layout/cycle8"/>
    <dgm:cxn modelId="{C32CE427-F762-455F-BD80-DAD2FB653BA8}" type="presParOf" srcId="{72EB8E0A-F751-47CC-BDB6-3CF100CC5DB3}" destId="{5BF8ABEA-EC0A-4343-B071-ABE3E5CE5E6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8491BA-C589-42C2-8D7B-7BC8C51B286F}" type="doc">
      <dgm:prSet loTypeId="urn:microsoft.com/office/officeart/2005/8/layout/v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BAB63650-392E-46AF-952B-6036D8AB39D9}">
      <dgm:prSet/>
      <dgm:spPr/>
      <dgm:t>
        <a:bodyPr/>
        <a:lstStyle/>
        <a:p>
          <a:pPr rtl="0"/>
          <a:r>
            <a:rPr 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一</a:t>
          </a:r>
          <a:r>
            <a:rPr 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結合到校服務之公開授課推動素養導向教學。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790A47-07EE-4153-BEB5-749B528F9F27}" type="parTrans" cxnId="{B88F5920-8143-49D5-8C49-963A6E2F24C3}">
      <dgm:prSet/>
      <dgm:spPr/>
      <dgm:t>
        <a:bodyPr/>
        <a:lstStyle/>
        <a:p>
          <a:endParaRPr lang="zh-TW" altLang="en-US"/>
        </a:p>
      </dgm:t>
    </dgm:pt>
    <dgm:pt modelId="{CF7288B6-AC28-4A55-8E85-4EC5C22CFA12}" type="sibTrans" cxnId="{B88F5920-8143-49D5-8C49-963A6E2F24C3}">
      <dgm:prSet/>
      <dgm:spPr/>
      <dgm:t>
        <a:bodyPr/>
        <a:lstStyle/>
        <a:p>
          <a:endParaRPr lang="zh-TW" altLang="en-US"/>
        </a:p>
      </dgm:t>
    </dgm:pt>
    <dgm:pt modelId="{71AACDB3-0307-473D-8BAA-88DEAF41A4B7}">
      <dgm:prSet/>
      <dgm:spPr/>
      <dgm:t>
        <a:bodyPr/>
        <a:lstStyle/>
        <a:p>
          <a:pPr rtl="0"/>
          <a:r>
            <a:rPr lang="en-US" b="1" u="none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b="1" u="none" dirty="0"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en-US" b="1" u="none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b="1" u="none" dirty="0">
              <a:latin typeface="標楷體" panose="03000509000000000000" pitchFamily="65" charset="-120"/>
              <a:ea typeface="標楷體" panose="03000509000000000000" pitchFamily="65" charset="-120"/>
            </a:rPr>
            <a:t>專業研習以工作坊或實作產出為辦理型態，以深化所學。</a:t>
          </a:r>
        </a:p>
      </dgm:t>
    </dgm:pt>
    <dgm:pt modelId="{10534ADA-CA67-407B-BCF6-BD6CAF0DCB50}" type="parTrans" cxnId="{9ABD476D-31F4-489E-9DE1-52B7775E13D6}">
      <dgm:prSet/>
      <dgm:spPr/>
      <dgm:t>
        <a:bodyPr/>
        <a:lstStyle/>
        <a:p>
          <a:endParaRPr lang="zh-TW" altLang="en-US"/>
        </a:p>
      </dgm:t>
    </dgm:pt>
    <dgm:pt modelId="{1429094A-9EAD-475D-820E-988B80236E43}" type="sibTrans" cxnId="{9ABD476D-31F4-489E-9DE1-52B7775E13D6}">
      <dgm:prSet/>
      <dgm:spPr/>
      <dgm:t>
        <a:bodyPr/>
        <a:lstStyle/>
        <a:p>
          <a:endParaRPr lang="zh-TW" altLang="en-US"/>
        </a:p>
      </dgm:t>
    </dgm:pt>
    <dgm:pt modelId="{CA5AECC5-0505-4240-89AA-B93EC7FA0C57}">
      <dgm:prSet/>
      <dgm:spPr/>
      <dgm:t>
        <a:bodyPr/>
        <a:lstStyle/>
        <a:p>
          <a:pPr rtl="0"/>
          <a:r>
            <a:rPr 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三</a:t>
          </a:r>
          <a:r>
            <a:rPr 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延伸專業研習之學習，組織專業學習社群並參與運作。</a:t>
          </a:r>
        </a:p>
      </dgm:t>
    </dgm:pt>
    <dgm:pt modelId="{10798E15-3F55-4320-B796-F2F31C12D5DB}" type="parTrans" cxnId="{66B96A99-4333-45A0-8FCF-525B8A318C07}">
      <dgm:prSet/>
      <dgm:spPr/>
      <dgm:t>
        <a:bodyPr/>
        <a:lstStyle/>
        <a:p>
          <a:endParaRPr lang="zh-TW" altLang="en-US"/>
        </a:p>
      </dgm:t>
    </dgm:pt>
    <dgm:pt modelId="{BDE5E528-D080-4F4D-9050-1D0AB67B332F}" type="sibTrans" cxnId="{66B96A99-4333-45A0-8FCF-525B8A318C07}">
      <dgm:prSet/>
      <dgm:spPr/>
      <dgm:t>
        <a:bodyPr/>
        <a:lstStyle/>
        <a:p>
          <a:endParaRPr lang="zh-TW" altLang="en-US"/>
        </a:p>
      </dgm:t>
    </dgm:pt>
    <dgm:pt modelId="{9AFA5C59-595B-4BCB-8327-A6845563136A}">
      <dgm:prSet/>
      <dgm:spPr/>
      <dgm:t>
        <a:bodyPr/>
        <a:lstStyle/>
        <a:p>
          <a:pPr rtl="0"/>
          <a:r>
            <a:rPr 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四</a:t>
          </a:r>
          <a:r>
            <a:rPr 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推動數位化學習之教學資訊，擴大影響力。</a:t>
          </a:r>
        </a:p>
      </dgm:t>
    </dgm:pt>
    <dgm:pt modelId="{F1477B7A-4E1A-408B-8C4B-8CF039C3B467}" type="parTrans" cxnId="{47B034B7-7947-4AE1-A09A-4773EA59128D}">
      <dgm:prSet/>
      <dgm:spPr/>
      <dgm:t>
        <a:bodyPr/>
        <a:lstStyle/>
        <a:p>
          <a:endParaRPr lang="zh-TW" altLang="en-US"/>
        </a:p>
      </dgm:t>
    </dgm:pt>
    <dgm:pt modelId="{36DDB346-3F46-45C5-A5E1-B38E01159EF4}" type="sibTrans" cxnId="{47B034B7-7947-4AE1-A09A-4773EA59128D}">
      <dgm:prSet/>
      <dgm:spPr/>
      <dgm:t>
        <a:bodyPr/>
        <a:lstStyle/>
        <a:p>
          <a:endParaRPr lang="zh-TW" altLang="en-US"/>
        </a:p>
      </dgm:t>
    </dgm:pt>
    <dgm:pt modelId="{B941AE82-B0EF-43AF-8C32-23B6A84E4678}">
      <dgm:prSet/>
      <dgm:spPr/>
      <dgm:t>
        <a:bodyPr/>
        <a:lstStyle/>
        <a:p>
          <a:pPr rtl="0"/>
          <a:r>
            <a:rPr 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五</a:t>
          </a:r>
          <a:r>
            <a:rPr 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規劃長期陪伴、駐點服務，引領體驗學習。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8F95C2-8B3F-4DA7-830D-3D1952591924}" type="parTrans" cxnId="{E13C61E6-08D3-4F55-84DB-81BDF2449D3A}">
      <dgm:prSet/>
      <dgm:spPr/>
      <dgm:t>
        <a:bodyPr/>
        <a:lstStyle/>
        <a:p>
          <a:endParaRPr lang="zh-TW" altLang="en-US"/>
        </a:p>
      </dgm:t>
    </dgm:pt>
    <dgm:pt modelId="{3C2F9E2A-F265-4A58-A339-610C1261EC0E}" type="sibTrans" cxnId="{E13C61E6-08D3-4F55-84DB-81BDF2449D3A}">
      <dgm:prSet/>
      <dgm:spPr/>
      <dgm:t>
        <a:bodyPr/>
        <a:lstStyle/>
        <a:p>
          <a:endParaRPr lang="zh-TW" altLang="en-US"/>
        </a:p>
      </dgm:t>
    </dgm:pt>
    <dgm:pt modelId="{AC1135D5-10F2-471F-9C0A-E61C63BD2269}">
      <dgm:prSet/>
      <dgm:spPr/>
      <dgm:t>
        <a:bodyPr/>
        <a:lstStyle/>
        <a:p>
          <a:pPr rtl="0"/>
          <a:r>
            <a:rPr 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六</a:t>
          </a:r>
          <a:r>
            <a:rPr 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結合新北創新教育加速器計畫</a:t>
          </a:r>
          <a:r>
            <a:rPr lang="zh-TW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dirty="0">
            <a:solidFill>
              <a:schemeClr val="tx2">
                <a:lumMod val="7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FBD646-9127-42B8-9926-E586B28671B4}" type="parTrans" cxnId="{A0458486-E698-4042-8831-32178A843A1F}">
      <dgm:prSet/>
      <dgm:spPr/>
      <dgm:t>
        <a:bodyPr/>
        <a:lstStyle/>
        <a:p>
          <a:endParaRPr lang="zh-TW" altLang="en-US"/>
        </a:p>
      </dgm:t>
    </dgm:pt>
    <dgm:pt modelId="{24769C0C-AA3B-4EE9-A65B-F9A453132F02}" type="sibTrans" cxnId="{A0458486-E698-4042-8831-32178A843A1F}">
      <dgm:prSet/>
      <dgm:spPr/>
      <dgm:t>
        <a:bodyPr/>
        <a:lstStyle/>
        <a:p>
          <a:endParaRPr lang="zh-TW" altLang="en-US"/>
        </a:p>
      </dgm:t>
    </dgm:pt>
    <dgm:pt modelId="{6CF4AEEE-FC39-4D52-83A4-F7454A91F473}" type="pres">
      <dgm:prSet presAssocID="{748491BA-C589-42C2-8D7B-7BC8C51B28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C81CA9-009E-48D0-BA1D-52BE24F8660F}" type="pres">
      <dgm:prSet presAssocID="{BAB63650-392E-46AF-952B-6036D8AB39D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894AC8-5D6B-4C2A-8C8F-7EA3A3429C09}" type="pres">
      <dgm:prSet presAssocID="{CF7288B6-AC28-4A55-8E85-4EC5C22CFA12}" presName="spacer" presStyleCnt="0"/>
      <dgm:spPr/>
    </dgm:pt>
    <dgm:pt modelId="{443F6FBA-B956-4956-B222-9C3DF52E9D91}" type="pres">
      <dgm:prSet presAssocID="{71AACDB3-0307-473D-8BAA-88DEAF41A4B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6211DA-EF10-4C59-859C-00FD4FC9227F}" type="pres">
      <dgm:prSet presAssocID="{1429094A-9EAD-475D-820E-988B80236E43}" presName="spacer" presStyleCnt="0"/>
      <dgm:spPr/>
    </dgm:pt>
    <dgm:pt modelId="{07BF7045-1DF0-4C89-A336-C074A0919019}" type="pres">
      <dgm:prSet presAssocID="{CA5AECC5-0505-4240-89AA-B93EC7FA0C5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DB5F0-9132-40CB-ABE1-70E9AADD4F94}" type="pres">
      <dgm:prSet presAssocID="{BDE5E528-D080-4F4D-9050-1D0AB67B332F}" presName="spacer" presStyleCnt="0"/>
      <dgm:spPr/>
    </dgm:pt>
    <dgm:pt modelId="{D00A6D4F-2150-4844-9C2D-AC4D7DD7192B}" type="pres">
      <dgm:prSet presAssocID="{9AFA5C59-595B-4BCB-8327-A6845563136A}" presName="parentText" presStyleLbl="node1" presStyleIdx="3" presStyleCnt="6" custLinFactNeighborX="-749" custLinFactNeighborY="-1512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7AAAE6-F801-4AA0-A7E5-EB6279A9C34D}" type="pres">
      <dgm:prSet presAssocID="{36DDB346-3F46-45C5-A5E1-B38E01159EF4}" presName="spacer" presStyleCnt="0"/>
      <dgm:spPr/>
    </dgm:pt>
    <dgm:pt modelId="{F13E1223-2F4E-4862-BFFE-D50F6DA53AE8}" type="pres">
      <dgm:prSet presAssocID="{B941AE82-B0EF-43AF-8C32-23B6A84E467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7CB8C8-60C0-46A5-A8ED-2F11080CB5CC}" type="pres">
      <dgm:prSet presAssocID="{3C2F9E2A-F265-4A58-A339-610C1261EC0E}" presName="spacer" presStyleCnt="0"/>
      <dgm:spPr/>
    </dgm:pt>
    <dgm:pt modelId="{ADFCAC3C-A2E4-46F1-B29B-AABD19333FAC}" type="pres">
      <dgm:prSet presAssocID="{AC1135D5-10F2-471F-9C0A-E61C63BD226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B034B7-7947-4AE1-A09A-4773EA59128D}" srcId="{748491BA-C589-42C2-8D7B-7BC8C51B286F}" destId="{9AFA5C59-595B-4BCB-8327-A6845563136A}" srcOrd="3" destOrd="0" parTransId="{F1477B7A-4E1A-408B-8C4B-8CF039C3B467}" sibTransId="{36DDB346-3F46-45C5-A5E1-B38E01159EF4}"/>
    <dgm:cxn modelId="{9ABD476D-31F4-489E-9DE1-52B7775E13D6}" srcId="{748491BA-C589-42C2-8D7B-7BC8C51B286F}" destId="{71AACDB3-0307-473D-8BAA-88DEAF41A4B7}" srcOrd="1" destOrd="0" parTransId="{10534ADA-CA67-407B-BCF6-BD6CAF0DCB50}" sibTransId="{1429094A-9EAD-475D-820E-988B80236E43}"/>
    <dgm:cxn modelId="{E12BA6CD-9770-4AAC-A5CD-7BC5988AC785}" type="presOf" srcId="{BAB63650-392E-46AF-952B-6036D8AB39D9}" destId="{CAC81CA9-009E-48D0-BA1D-52BE24F8660F}" srcOrd="0" destOrd="0" presId="urn:microsoft.com/office/officeart/2005/8/layout/vList2"/>
    <dgm:cxn modelId="{AA7B4EAF-50F5-44A6-AD9C-656CB805F862}" type="presOf" srcId="{CA5AECC5-0505-4240-89AA-B93EC7FA0C57}" destId="{07BF7045-1DF0-4C89-A336-C074A0919019}" srcOrd="0" destOrd="0" presId="urn:microsoft.com/office/officeart/2005/8/layout/vList2"/>
    <dgm:cxn modelId="{607B192E-AA0C-434B-BD22-37BD807C9D0F}" type="presOf" srcId="{71AACDB3-0307-473D-8BAA-88DEAF41A4B7}" destId="{443F6FBA-B956-4956-B222-9C3DF52E9D91}" srcOrd="0" destOrd="0" presId="urn:microsoft.com/office/officeart/2005/8/layout/vList2"/>
    <dgm:cxn modelId="{E13C61E6-08D3-4F55-84DB-81BDF2449D3A}" srcId="{748491BA-C589-42C2-8D7B-7BC8C51B286F}" destId="{B941AE82-B0EF-43AF-8C32-23B6A84E4678}" srcOrd="4" destOrd="0" parTransId="{5C8F95C2-8B3F-4DA7-830D-3D1952591924}" sibTransId="{3C2F9E2A-F265-4A58-A339-610C1261EC0E}"/>
    <dgm:cxn modelId="{A0458486-E698-4042-8831-32178A843A1F}" srcId="{748491BA-C589-42C2-8D7B-7BC8C51B286F}" destId="{AC1135D5-10F2-471F-9C0A-E61C63BD2269}" srcOrd="5" destOrd="0" parTransId="{62FBD646-9127-42B8-9926-E586B28671B4}" sibTransId="{24769C0C-AA3B-4EE9-A65B-F9A453132F02}"/>
    <dgm:cxn modelId="{8E30819B-4DAC-4A96-8AB3-6DFFA7881750}" type="presOf" srcId="{AC1135D5-10F2-471F-9C0A-E61C63BD2269}" destId="{ADFCAC3C-A2E4-46F1-B29B-AABD19333FAC}" srcOrd="0" destOrd="0" presId="urn:microsoft.com/office/officeart/2005/8/layout/vList2"/>
    <dgm:cxn modelId="{B88F5920-8143-49D5-8C49-963A6E2F24C3}" srcId="{748491BA-C589-42C2-8D7B-7BC8C51B286F}" destId="{BAB63650-392E-46AF-952B-6036D8AB39D9}" srcOrd="0" destOrd="0" parTransId="{1C790A47-07EE-4153-BEB5-749B528F9F27}" sibTransId="{CF7288B6-AC28-4A55-8E85-4EC5C22CFA12}"/>
    <dgm:cxn modelId="{98EB78CE-EE22-49BE-9688-F3F1D8F561FA}" type="presOf" srcId="{B941AE82-B0EF-43AF-8C32-23B6A84E4678}" destId="{F13E1223-2F4E-4862-BFFE-D50F6DA53AE8}" srcOrd="0" destOrd="0" presId="urn:microsoft.com/office/officeart/2005/8/layout/vList2"/>
    <dgm:cxn modelId="{7BD7C0C9-7C6C-4FC7-9E8F-E8C6F471688F}" type="presOf" srcId="{9AFA5C59-595B-4BCB-8327-A6845563136A}" destId="{D00A6D4F-2150-4844-9C2D-AC4D7DD7192B}" srcOrd="0" destOrd="0" presId="urn:microsoft.com/office/officeart/2005/8/layout/vList2"/>
    <dgm:cxn modelId="{66B96A99-4333-45A0-8FCF-525B8A318C07}" srcId="{748491BA-C589-42C2-8D7B-7BC8C51B286F}" destId="{CA5AECC5-0505-4240-89AA-B93EC7FA0C57}" srcOrd="2" destOrd="0" parTransId="{10798E15-3F55-4320-B796-F2F31C12D5DB}" sibTransId="{BDE5E528-D080-4F4D-9050-1D0AB67B332F}"/>
    <dgm:cxn modelId="{F78648A0-855C-4403-AA77-CEFFF012DDC5}" type="presOf" srcId="{748491BA-C589-42C2-8D7B-7BC8C51B286F}" destId="{6CF4AEEE-FC39-4D52-83A4-F7454A91F473}" srcOrd="0" destOrd="0" presId="urn:microsoft.com/office/officeart/2005/8/layout/vList2"/>
    <dgm:cxn modelId="{99DE226B-9739-4415-B2B4-07DA6BC2EE42}" type="presParOf" srcId="{6CF4AEEE-FC39-4D52-83A4-F7454A91F473}" destId="{CAC81CA9-009E-48D0-BA1D-52BE24F8660F}" srcOrd="0" destOrd="0" presId="urn:microsoft.com/office/officeart/2005/8/layout/vList2"/>
    <dgm:cxn modelId="{AE6D4260-CE07-4760-A9FF-87C7D4328236}" type="presParOf" srcId="{6CF4AEEE-FC39-4D52-83A4-F7454A91F473}" destId="{44894AC8-5D6B-4C2A-8C8F-7EA3A3429C09}" srcOrd="1" destOrd="0" presId="urn:microsoft.com/office/officeart/2005/8/layout/vList2"/>
    <dgm:cxn modelId="{2C0797E7-13F8-458B-A8F1-9B9E232C745B}" type="presParOf" srcId="{6CF4AEEE-FC39-4D52-83A4-F7454A91F473}" destId="{443F6FBA-B956-4956-B222-9C3DF52E9D91}" srcOrd="2" destOrd="0" presId="urn:microsoft.com/office/officeart/2005/8/layout/vList2"/>
    <dgm:cxn modelId="{A7729DEC-FED0-4ADC-881D-B3459C598E20}" type="presParOf" srcId="{6CF4AEEE-FC39-4D52-83A4-F7454A91F473}" destId="{A86211DA-EF10-4C59-859C-00FD4FC9227F}" srcOrd="3" destOrd="0" presId="urn:microsoft.com/office/officeart/2005/8/layout/vList2"/>
    <dgm:cxn modelId="{F85C5ABA-B3EE-46BF-893E-01DBF52B3AC7}" type="presParOf" srcId="{6CF4AEEE-FC39-4D52-83A4-F7454A91F473}" destId="{07BF7045-1DF0-4C89-A336-C074A0919019}" srcOrd="4" destOrd="0" presId="urn:microsoft.com/office/officeart/2005/8/layout/vList2"/>
    <dgm:cxn modelId="{0C83EE19-5329-489D-BD88-AC86C47BC439}" type="presParOf" srcId="{6CF4AEEE-FC39-4D52-83A4-F7454A91F473}" destId="{887DB5F0-9132-40CB-ABE1-70E9AADD4F94}" srcOrd="5" destOrd="0" presId="urn:microsoft.com/office/officeart/2005/8/layout/vList2"/>
    <dgm:cxn modelId="{9B6AA713-B28A-4141-ADB4-019BF52821D7}" type="presParOf" srcId="{6CF4AEEE-FC39-4D52-83A4-F7454A91F473}" destId="{D00A6D4F-2150-4844-9C2D-AC4D7DD7192B}" srcOrd="6" destOrd="0" presId="urn:microsoft.com/office/officeart/2005/8/layout/vList2"/>
    <dgm:cxn modelId="{58EC2852-F33F-41EF-9585-1EE2192D78C2}" type="presParOf" srcId="{6CF4AEEE-FC39-4D52-83A4-F7454A91F473}" destId="{E07AAAE6-F801-4AA0-A7E5-EB6279A9C34D}" srcOrd="7" destOrd="0" presId="urn:microsoft.com/office/officeart/2005/8/layout/vList2"/>
    <dgm:cxn modelId="{E257A643-5AFC-4B0E-8640-C9B900FE3F3C}" type="presParOf" srcId="{6CF4AEEE-FC39-4D52-83A4-F7454A91F473}" destId="{F13E1223-2F4E-4862-BFFE-D50F6DA53AE8}" srcOrd="8" destOrd="0" presId="urn:microsoft.com/office/officeart/2005/8/layout/vList2"/>
    <dgm:cxn modelId="{48D74ADB-0926-4CAA-A2CD-7404BDC1B880}" type="presParOf" srcId="{6CF4AEEE-FC39-4D52-83A4-F7454A91F473}" destId="{9D7CB8C8-60C0-46A5-A8ED-2F11080CB5CC}" srcOrd="9" destOrd="0" presId="urn:microsoft.com/office/officeart/2005/8/layout/vList2"/>
    <dgm:cxn modelId="{F993F0BF-E4CE-4CC9-A9F9-8E9ADA97B8FC}" type="presParOf" srcId="{6CF4AEEE-FC39-4D52-83A4-F7454A91F473}" destId="{ADFCAC3C-A2E4-46F1-B29B-AABD19333FA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713EE5-E0EE-4E0C-B0D8-694B3C3B300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244ED8A-43C8-4D3B-AAFE-231AD4C8871E}">
      <dgm:prSet phldrT="[文字]" custT="1"/>
      <dgm:spPr/>
      <dgm:t>
        <a:bodyPr/>
        <a:lstStyle/>
        <a:p>
          <a:pPr>
            <a:lnSpc>
              <a:spcPts val="5900"/>
            </a:lnSpc>
            <a:spcAft>
              <a:spcPts val="0"/>
            </a:spcAft>
          </a:pPr>
          <a:r>
            <a:rPr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支持</a:t>
          </a:r>
          <a:endParaRPr lang="en-US" altLang="zh-TW" sz="48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5900"/>
            </a:lnSpc>
            <a:spcAft>
              <a:spcPts val="0"/>
            </a:spcAft>
          </a:pPr>
          <a:r>
            <a:rPr lang="zh-TW" altLang="en-US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endParaRPr lang="en-US" altLang="zh-TW" sz="48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5900"/>
            </a:lnSpc>
            <a:spcAft>
              <a:spcPts val="0"/>
            </a:spcAft>
          </a:pPr>
          <a:r>
            <a:rPr lang="zh-TW" altLang="en-US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專業成長</a:t>
          </a:r>
        </a:p>
      </dgm:t>
    </dgm:pt>
    <dgm:pt modelId="{1171C69A-AF88-41CD-A8C7-74E36FD585BA}" type="parTrans" cxnId="{C45A6B8B-060F-49D0-97AD-DF93442EBCD7}">
      <dgm:prSet/>
      <dgm:spPr/>
      <dgm:t>
        <a:bodyPr/>
        <a:lstStyle/>
        <a:p>
          <a:endParaRPr lang="zh-TW" altLang="en-US"/>
        </a:p>
      </dgm:t>
    </dgm:pt>
    <dgm:pt modelId="{CC9DF359-C5C7-49C2-89B0-7034EA293B6D}" type="sibTrans" cxnId="{C45A6B8B-060F-49D0-97AD-DF93442EBCD7}">
      <dgm:prSet/>
      <dgm:spPr/>
      <dgm:t>
        <a:bodyPr/>
        <a:lstStyle/>
        <a:p>
          <a:endParaRPr lang="zh-TW" altLang="en-US"/>
        </a:p>
      </dgm:t>
    </dgm:pt>
    <dgm:pt modelId="{4B446B06-AB16-433A-8A72-8469B1433F7E}">
      <dgm:prSet phldrT="[文字]" custT="1"/>
      <dgm:spPr/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5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核心</a:t>
          </a:r>
          <a:endParaRPr lang="en-US" altLang="zh-TW" sz="50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5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</a:p>
      </dgm:t>
    </dgm:pt>
    <dgm:pt modelId="{069ABC57-94BE-496F-A278-C1BEA218C735}" type="parTrans" cxnId="{23D193FA-AE02-41D5-A6F5-9DE86A30EA93}">
      <dgm:prSet/>
      <dgm:spPr/>
      <dgm:t>
        <a:bodyPr/>
        <a:lstStyle/>
        <a:p>
          <a:endParaRPr lang="zh-TW" altLang="en-US"/>
        </a:p>
      </dgm:t>
    </dgm:pt>
    <dgm:pt modelId="{A9648F2E-F290-47D8-93B7-621CCC8DC573}" type="sibTrans" cxnId="{23D193FA-AE02-41D5-A6F5-9DE86A30EA93}">
      <dgm:prSet/>
      <dgm:spPr/>
      <dgm:t>
        <a:bodyPr/>
        <a:lstStyle/>
        <a:p>
          <a:endParaRPr lang="zh-TW" altLang="en-US"/>
        </a:p>
      </dgm:t>
    </dgm:pt>
    <dgm:pt modelId="{77FF212C-614A-4019-8BAD-CA7C73C8D9FC}">
      <dgm:prSet phldrT="[文字]" custT="1"/>
      <dgm:spPr/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5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地方</a:t>
          </a:r>
          <a:endParaRPr lang="en-US" altLang="zh-TW" sz="50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5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輔導群</a:t>
          </a:r>
        </a:p>
      </dgm:t>
    </dgm:pt>
    <dgm:pt modelId="{A7472FC6-3718-4D49-8FF6-27298048BF6C}" type="parTrans" cxnId="{9BF29BDB-5F92-49A2-8ECA-58FFA92E7E1B}">
      <dgm:prSet/>
      <dgm:spPr/>
      <dgm:t>
        <a:bodyPr/>
        <a:lstStyle/>
        <a:p>
          <a:endParaRPr lang="zh-TW" altLang="en-US"/>
        </a:p>
      </dgm:t>
    </dgm:pt>
    <dgm:pt modelId="{39607E23-F75A-4DC6-A7BA-B2E6B8C33D9E}" type="sibTrans" cxnId="{9BF29BDB-5F92-49A2-8ECA-58FFA92E7E1B}">
      <dgm:prSet/>
      <dgm:spPr/>
      <dgm:t>
        <a:bodyPr/>
        <a:lstStyle/>
        <a:p>
          <a:endParaRPr lang="zh-TW" altLang="en-US"/>
        </a:p>
      </dgm:t>
    </dgm:pt>
    <dgm:pt modelId="{BACD75B2-6C4F-4B9D-8B2E-9A4C675010D6}">
      <dgm:prSet phldrT="[文字]" custT="1"/>
      <dgm:spPr/>
      <dgm:t>
        <a:bodyPr/>
        <a:lstStyle/>
        <a:p>
          <a:pPr>
            <a:lnSpc>
              <a:spcPts val="5500"/>
            </a:lnSpc>
            <a:spcAft>
              <a:spcPts val="0"/>
            </a:spcAft>
          </a:pPr>
          <a:r>
            <a:rPr lang="zh-TW" altLang="en-US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國教輔導團</a:t>
          </a:r>
        </a:p>
      </dgm:t>
    </dgm:pt>
    <dgm:pt modelId="{3CE90509-586E-4C31-9319-61B2373071F9}" type="parTrans" cxnId="{7F9C59DB-C900-420B-B9C3-77630BBF3BEB}">
      <dgm:prSet/>
      <dgm:spPr/>
      <dgm:t>
        <a:bodyPr/>
        <a:lstStyle/>
        <a:p>
          <a:endParaRPr lang="zh-TW" altLang="en-US"/>
        </a:p>
      </dgm:t>
    </dgm:pt>
    <dgm:pt modelId="{0A335345-C4CB-404E-9A93-61E4F79FEF2A}" type="sibTrans" cxnId="{7F9C59DB-C900-420B-B9C3-77630BBF3BEB}">
      <dgm:prSet/>
      <dgm:spPr/>
      <dgm:t>
        <a:bodyPr/>
        <a:lstStyle/>
        <a:p>
          <a:endParaRPr lang="zh-TW" altLang="en-US"/>
        </a:p>
      </dgm:t>
    </dgm:pt>
    <dgm:pt modelId="{A7B202D2-5E08-4DD8-A39F-205D108B1420}" type="pres">
      <dgm:prSet presAssocID="{9F713EE5-E0EE-4E0C-B0D8-694B3C3B30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6765BF-053E-46BD-B3D0-9C09D998484F}" type="pres">
      <dgm:prSet presAssocID="{3244ED8A-43C8-4D3B-AAFE-231AD4C8871E}" presName="centerShape" presStyleLbl="node0" presStyleIdx="0" presStyleCnt="1" custScaleX="173967"/>
      <dgm:spPr/>
      <dgm:t>
        <a:bodyPr/>
        <a:lstStyle/>
        <a:p>
          <a:endParaRPr lang="zh-TW" altLang="en-US"/>
        </a:p>
      </dgm:t>
    </dgm:pt>
    <dgm:pt modelId="{75AAF09F-0B2B-4751-A95F-A5BFBECA7FEC}" type="pres">
      <dgm:prSet presAssocID="{069ABC57-94BE-496F-A278-C1BEA218C735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CF908AB0-F766-43DE-8E13-8496FBEE675F}" type="pres">
      <dgm:prSet presAssocID="{4B446B06-AB16-433A-8A72-8469B1433F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64D8C7-0176-4244-8EB2-ABE578727238}" type="pres">
      <dgm:prSet presAssocID="{A7472FC6-3718-4D49-8FF6-27298048BF6C}" presName="parTrans" presStyleLbl="bgSibTrans2D1" presStyleIdx="1" presStyleCnt="3" custLinFactNeighborX="-936" custLinFactNeighborY="18534"/>
      <dgm:spPr/>
      <dgm:t>
        <a:bodyPr/>
        <a:lstStyle/>
        <a:p>
          <a:endParaRPr lang="zh-TW" altLang="en-US"/>
        </a:p>
      </dgm:t>
    </dgm:pt>
    <dgm:pt modelId="{F34D6722-9EAC-4064-964C-B1C29B6216E6}" type="pres">
      <dgm:prSet presAssocID="{77FF212C-614A-4019-8BAD-CA7C73C8D9FC}" presName="node" presStyleLbl="node1" presStyleIdx="1" presStyleCnt="3" custRadScaleRad="103834" custRadScaleInc="821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2CEF62-F5D3-4CD3-8DC7-8B9A25C1F568}" type="pres">
      <dgm:prSet presAssocID="{3CE90509-586E-4C31-9319-61B2373071F9}" presName="parTrans" presStyleLbl="bgSibTrans2D1" presStyleIdx="2" presStyleCnt="3" custAng="70464" custScaleX="83264" custScaleY="125621" custLinFactNeighborX="1816" custLinFactNeighborY="53632"/>
      <dgm:spPr/>
      <dgm:t>
        <a:bodyPr/>
        <a:lstStyle/>
        <a:p>
          <a:endParaRPr lang="zh-TW" altLang="en-US"/>
        </a:p>
      </dgm:t>
    </dgm:pt>
    <dgm:pt modelId="{146FB1C0-5387-46F6-A4FB-B8EE255D01B5}" type="pres">
      <dgm:prSet presAssocID="{BACD75B2-6C4F-4B9D-8B2E-9A4C675010D6}" presName="node" presStyleLbl="node1" presStyleIdx="2" presStyleCnt="3" custRadScaleRad="98005" custRadScaleInc="-936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0E2CAE9-2811-438D-9A86-7ACCA9A23567}" type="presOf" srcId="{4B446B06-AB16-433A-8A72-8469B1433F7E}" destId="{CF908AB0-F766-43DE-8E13-8496FBEE675F}" srcOrd="0" destOrd="0" presId="urn:microsoft.com/office/officeart/2005/8/layout/radial4"/>
    <dgm:cxn modelId="{C45A6B8B-060F-49D0-97AD-DF93442EBCD7}" srcId="{9F713EE5-E0EE-4E0C-B0D8-694B3C3B3008}" destId="{3244ED8A-43C8-4D3B-AAFE-231AD4C8871E}" srcOrd="0" destOrd="0" parTransId="{1171C69A-AF88-41CD-A8C7-74E36FD585BA}" sibTransId="{CC9DF359-C5C7-49C2-89B0-7034EA293B6D}"/>
    <dgm:cxn modelId="{FE0F45B6-3D7C-4F0C-8B9E-8D1231A0D3A6}" type="presOf" srcId="{A7472FC6-3718-4D49-8FF6-27298048BF6C}" destId="{4664D8C7-0176-4244-8EB2-ABE578727238}" srcOrd="0" destOrd="0" presId="urn:microsoft.com/office/officeart/2005/8/layout/radial4"/>
    <dgm:cxn modelId="{21E1C849-6198-4ABB-AE1F-C7D5EE3ADB1E}" type="presOf" srcId="{9F713EE5-E0EE-4E0C-B0D8-694B3C3B3008}" destId="{A7B202D2-5E08-4DD8-A39F-205D108B1420}" srcOrd="0" destOrd="0" presId="urn:microsoft.com/office/officeart/2005/8/layout/radial4"/>
    <dgm:cxn modelId="{6FE5DC81-F791-432A-9030-192A8F874D54}" type="presOf" srcId="{77FF212C-614A-4019-8BAD-CA7C73C8D9FC}" destId="{F34D6722-9EAC-4064-964C-B1C29B6216E6}" srcOrd="0" destOrd="0" presId="urn:microsoft.com/office/officeart/2005/8/layout/radial4"/>
    <dgm:cxn modelId="{948BE7FC-068D-4BBE-8D07-1A8D50E3C49B}" type="presOf" srcId="{069ABC57-94BE-496F-A278-C1BEA218C735}" destId="{75AAF09F-0B2B-4751-A95F-A5BFBECA7FEC}" srcOrd="0" destOrd="0" presId="urn:microsoft.com/office/officeart/2005/8/layout/radial4"/>
    <dgm:cxn modelId="{A5DBEF2A-8AC7-4B35-B85E-1FA8947BF226}" type="presOf" srcId="{3CE90509-586E-4C31-9319-61B2373071F9}" destId="{0A2CEF62-F5D3-4CD3-8DC7-8B9A25C1F568}" srcOrd="0" destOrd="0" presId="urn:microsoft.com/office/officeart/2005/8/layout/radial4"/>
    <dgm:cxn modelId="{9BF29BDB-5F92-49A2-8ECA-58FFA92E7E1B}" srcId="{3244ED8A-43C8-4D3B-AAFE-231AD4C8871E}" destId="{77FF212C-614A-4019-8BAD-CA7C73C8D9FC}" srcOrd="1" destOrd="0" parTransId="{A7472FC6-3718-4D49-8FF6-27298048BF6C}" sibTransId="{39607E23-F75A-4DC6-A7BA-B2E6B8C33D9E}"/>
    <dgm:cxn modelId="{3B5D6A26-DDFF-4F49-A200-731CA662D650}" type="presOf" srcId="{3244ED8A-43C8-4D3B-AAFE-231AD4C8871E}" destId="{626765BF-053E-46BD-B3D0-9C09D998484F}" srcOrd="0" destOrd="0" presId="urn:microsoft.com/office/officeart/2005/8/layout/radial4"/>
    <dgm:cxn modelId="{7F9C59DB-C900-420B-B9C3-77630BBF3BEB}" srcId="{3244ED8A-43C8-4D3B-AAFE-231AD4C8871E}" destId="{BACD75B2-6C4F-4B9D-8B2E-9A4C675010D6}" srcOrd="2" destOrd="0" parTransId="{3CE90509-586E-4C31-9319-61B2373071F9}" sibTransId="{0A335345-C4CB-404E-9A93-61E4F79FEF2A}"/>
    <dgm:cxn modelId="{9DA56A9E-DF5E-41E9-8F5F-744BFF555663}" type="presOf" srcId="{BACD75B2-6C4F-4B9D-8B2E-9A4C675010D6}" destId="{146FB1C0-5387-46F6-A4FB-B8EE255D01B5}" srcOrd="0" destOrd="0" presId="urn:microsoft.com/office/officeart/2005/8/layout/radial4"/>
    <dgm:cxn modelId="{23D193FA-AE02-41D5-A6F5-9DE86A30EA93}" srcId="{3244ED8A-43C8-4D3B-AAFE-231AD4C8871E}" destId="{4B446B06-AB16-433A-8A72-8469B1433F7E}" srcOrd="0" destOrd="0" parTransId="{069ABC57-94BE-496F-A278-C1BEA218C735}" sibTransId="{A9648F2E-F290-47D8-93B7-621CCC8DC573}"/>
    <dgm:cxn modelId="{20AF6E2F-A11F-45BF-96AD-3BFEDC76C277}" type="presParOf" srcId="{A7B202D2-5E08-4DD8-A39F-205D108B1420}" destId="{626765BF-053E-46BD-B3D0-9C09D998484F}" srcOrd="0" destOrd="0" presId="urn:microsoft.com/office/officeart/2005/8/layout/radial4"/>
    <dgm:cxn modelId="{448D335C-CE2C-4DB3-A929-819B198F42A5}" type="presParOf" srcId="{A7B202D2-5E08-4DD8-A39F-205D108B1420}" destId="{75AAF09F-0B2B-4751-A95F-A5BFBECA7FEC}" srcOrd="1" destOrd="0" presId="urn:microsoft.com/office/officeart/2005/8/layout/radial4"/>
    <dgm:cxn modelId="{85A3FC51-A820-46E6-BEE8-BE522CC073FD}" type="presParOf" srcId="{A7B202D2-5E08-4DD8-A39F-205D108B1420}" destId="{CF908AB0-F766-43DE-8E13-8496FBEE675F}" srcOrd="2" destOrd="0" presId="urn:microsoft.com/office/officeart/2005/8/layout/radial4"/>
    <dgm:cxn modelId="{861466ED-FAE0-4D8E-9D68-6BB6B4BF6814}" type="presParOf" srcId="{A7B202D2-5E08-4DD8-A39F-205D108B1420}" destId="{4664D8C7-0176-4244-8EB2-ABE578727238}" srcOrd="3" destOrd="0" presId="urn:microsoft.com/office/officeart/2005/8/layout/radial4"/>
    <dgm:cxn modelId="{0A312C24-CB66-4BB3-B060-2C0DF530563A}" type="presParOf" srcId="{A7B202D2-5E08-4DD8-A39F-205D108B1420}" destId="{F34D6722-9EAC-4064-964C-B1C29B6216E6}" srcOrd="4" destOrd="0" presId="urn:microsoft.com/office/officeart/2005/8/layout/radial4"/>
    <dgm:cxn modelId="{B76E3E18-A7E3-4B4A-8DCB-5FD0A1704B01}" type="presParOf" srcId="{A7B202D2-5E08-4DD8-A39F-205D108B1420}" destId="{0A2CEF62-F5D3-4CD3-8DC7-8B9A25C1F568}" srcOrd="5" destOrd="0" presId="urn:microsoft.com/office/officeart/2005/8/layout/radial4"/>
    <dgm:cxn modelId="{D610AA1F-56B9-4B7D-AA14-7CAB6E58FEF6}" type="presParOf" srcId="{A7B202D2-5E08-4DD8-A39F-205D108B1420}" destId="{146FB1C0-5387-46F6-A4FB-B8EE255D01B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7AA1FC-7D84-4AAD-AABB-941A31419F0D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15675A00-A4A9-4C75-949F-45F4797519EE}">
      <dgm:prSet phldrT="[文字]" custT="1"/>
      <dgm:spPr>
        <a:solidFill>
          <a:srgbClr val="FF9999"/>
        </a:solidFill>
      </dgm:spPr>
      <dgm:t>
        <a:bodyPr/>
        <a:lstStyle/>
        <a:p>
          <a:pPr>
            <a:lnSpc>
              <a:spcPts val="2300"/>
            </a:lnSpc>
          </a:pPr>
          <a:r>
            <a: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公開授課</a:t>
          </a:r>
        </a:p>
      </dgm:t>
    </dgm:pt>
    <dgm:pt modelId="{9E0BB065-7C97-4302-B523-99CC5B99129E}" type="parTrans" cxnId="{EAC98431-CF27-4FA7-9208-BB6C1BE8CDC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47591D-9CBC-485B-BD21-5ECF8ED7ED93}" type="sibTrans" cxnId="{EAC98431-CF27-4FA7-9208-BB6C1BE8CDC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024A7F-8749-4D2C-A65A-1ABDD4DA65F6}">
      <dgm:prSet phldrT="[文字]" custT="1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zh-TW" altLang="en-US" sz="4000" b="1" dirty="0">
              <a:solidFill>
                <a:srgbClr val="07170A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科技教育</a:t>
          </a:r>
        </a:p>
      </dgm:t>
    </dgm:pt>
    <dgm:pt modelId="{77641F24-9B62-4F98-A45C-F26468CC9839}" type="parTrans" cxnId="{ADFB47EE-B55A-40DD-B941-1077D7DB5E58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2CE33E-E62D-40E9-981A-7AB778C9E642}" type="sibTrans" cxnId="{ADFB47EE-B55A-40DD-B941-1077D7DB5E58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3BEF82-6F15-4D9D-A78F-567FA4491C14}">
      <dgm:prSet phldrT="[文字]" custT="1"/>
      <dgm:spPr>
        <a:solidFill>
          <a:srgbClr val="9966FF">
            <a:alpha val="49804"/>
          </a:srgbClr>
        </a:solidFill>
      </dgm:spPr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000" b="1" dirty="0">
              <a:solidFill>
                <a:srgbClr val="2F1444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科學探究</a:t>
          </a:r>
        </a:p>
      </dgm:t>
    </dgm:pt>
    <dgm:pt modelId="{00F3E88F-A414-440C-A0BB-26B2D1B4D9EF}" type="parTrans" cxnId="{309F7B1D-D145-4D49-A1E5-0C62CA5C5E94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D5D804-6F5C-49E4-BA41-DAC64F5C1B46}" type="sibTrans" cxnId="{309F7B1D-D145-4D49-A1E5-0C62CA5C5E94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807CB7-62C6-4474-BBE4-B2BC0FDEA89D}">
      <dgm:prSet phldrT="[文字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社群運作</a:t>
          </a:r>
        </a:p>
      </dgm:t>
    </dgm:pt>
    <dgm:pt modelId="{5B694B14-ECC9-436C-A01C-45D085EF3249}" type="parTrans" cxnId="{7F233527-10A7-4095-837E-1D8E98D7C30A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AD992B-5F6A-451B-91B3-7E229AE8B971}" type="sibTrans" cxnId="{7F233527-10A7-4095-837E-1D8E98D7C30A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A249C2-E071-455C-AFC6-08451E54CA8C}" type="pres">
      <dgm:prSet presAssocID="{E27AA1FC-7D84-4AAD-AABB-941A31419F0D}" presName="compositeShape" presStyleCnt="0">
        <dgm:presLayoutVars>
          <dgm:chMax val="7"/>
          <dgm:dir/>
          <dgm:resizeHandles val="exact"/>
        </dgm:presLayoutVars>
      </dgm:prSet>
      <dgm:spPr/>
    </dgm:pt>
    <dgm:pt modelId="{0C130815-1524-4987-9EAC-E106E32E7B77}" type="pres">
      <dgm:prSet presAssocID="{15675A00-A4A9-4C75-949F-45F4797519EE}" presName="circ1" presStyleLbl="vennNode1" presStyleIdx="0" presStyleCnt="4" custLinFactNeighborX="-1705" custLinFactNeighborY="-2264"/>
      <dgm:spPr/>
      <dgm:t>
        <a:bodyPr/>
        <a:lstStyle/>
        <a:p>
          <a:endParaRPr lang="zh-TW" altLang="en-US"/>
        </a:p>
      </dgm:t>
    </dgm:pt>
    <dgm:pt modelId="{5EA2EE76-C692-4576-A8E6-8384E5CCBAD1}" type="pres">
      <dgm:prSet presAssocID="{15675A00-A4A9-4C75-949F-45F4797519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48072E-7030-4958-A7DF-F67629F574A7}" type="pres">
      <dgm:prSet presAssocID="{79024A7F-8749-4D2C-A65A-1ABDD4DA65F6}" presName="circ2" presStyleLbl="vennNode1" presStyleIdx="1" presStyleCnt="4"/>
      <dgm:spPr/>
      <dgm:t>
        <a:bodyPr/>
        <a:lstStyle/>
        <a:p>
          <a:endParaRPr lang="zh-TW" altLang="en-US"/>
        </a:p>
      </dgm:t>
    </dgm:pt>
    <dgm:pt modelId="{5B522F95-15AF-4A0C-86BB-4BCEF82D9B1A}" type="pres">
      <dgm:prSet presAssocID="{79024A7F-8749-4D2C-A65A-1ABDD4DA65F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CEB70-2F6C-44B0-A2CF-6C3197D0A7B5}" type="pres">
      <dgm:prSet presAssocID="{A43BEF82-6F15-4D9D-A78F-567FA4491C14}" presName="circ3" presStyleLbl="vennNode1" presStyleIdx="2" presStyleCnt="4" custLinFactNeighborX="849" custLinFactNeighborY="-464"/>
      <dgm:spPr/>
      <dgm:t>
        <a:bodyPr/>
        <a:lstStyle/>
        <a:p>
          <a:endParaRPr lang="zh-TW" altLang="en-US"/>
        </a:p>
      </dgm:t>
    </dgm:pt>
    <dgm:pt modelId="{8DAEBADD-211C-4D6C-80CC-C4D7BCB6A59A}" type="pres">
      <dgm:prSet presAssocID="{A43BEF82-6F15-4D9D-A78F-567FA4491C1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31CB9B-E6D3-45B0-8377-05FA8271C148}" type="pres">
      <dgm:prSet presAssocID="{D0807CB7-62C6-4474-BBE4-B2BC0FDEA89D}" presName="circ4" presStyleLbl="vennNode1" presStyleIdx="3" presStyleCnt="4"/>
      <dgm:spPr/>
      <dgm:t>
        <a:bodyPr/>
        <a:lstStyle/>
        <a:p>
          <a:endParaRPr lang="zh-TW" altLang="en-US"/>
        </a:p>
      </dgm:t>
    </dgm:pt>
    <dgm:pt modelId="{40DB4A2C-D52C-493D-A0F2-B51F1B742808}" type="pres">
      <dgm:prSet presAssocID="{D0807CB7-62C6-4474-BBE4-B2BC0FDEA89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F233527-10A7-4095-837E-1D8E98D7C30A}" srcId="{E27AA1FC-7D84-4AAD-AABB-941A31419F0D}" destId="{D0807CB7-62C6-4474-BBE4-B2BC0FDEA89D}" srcOrd="3" destOrd="0" parTransId="{5B694B14-ECC9-436C-A01C-45D085EF3249}" sibTransId="{77AD992B-5F6A-451B-91B3-7E229AE8B971}"/>
    <dgm:cxn modelId="{EAC98431-CF27-4FA7-9208-BB6C1BE8CDC5}" srcId="{E27AA1FC-7D84-4AAD-AABB-941A31419F0D}" destId="{15675A00-A4A9-4C75-949F-45F4797519EE}" srcOrd="0" destOrd="0" parTransId="{9E0BB065-7C97-4302-B523-99CC5B99129E}" sibTransId="{8E47591D-9CBC-485B-BD21-5ECF8ED7ED93}"/>
    <dgm:cxn modelId="{8D8C1B1F-FBBD-4A1A-98FF-3DCD9B3949A1}" type="presOf" srcId="{D0807CB7-62C6-4474-BBE4-B2BC0FDEA89D}" destId="{40DB4A2C-D52C-493D-A0F2-B51F1B742808}" srcOrd="1" destOrd="0" presId="urn:microsoft.com/office/officeart/2005/8/layout/venn1"/>
    <dgm:cxn modelId="{ADFB47EE-B55A-40DD-B941-1077D7DB5E58}" srcId="{E27AA1FC-7D84-4AAD-AABB-941A31419F0D}" destId="{79024A7F-8749-4D2C-A65A-1ABDD4DA65F6}" srcOrd="1" destOrd="0" parTransId="{77641F24-9B62-4F98-A45C-F26468CC9839}" sibTransId="{0D2CE33E-E62D-40E9-981A-7AB778C9E642}"/>
    <dgm:cxn modelId="{F6F994D3-7F12-4130-9002-789FB2BFB378}" type="presOf" srcId="{79024A7F-8749-4D2C-A65A-1ABDD4DA65F6}" destId="{5B522F95-15AF-4A0C-86BB-4BCEF82D9B1A}" srcOrd="1" destOrd="0" presId="urn:microsoft.com/office/officeart/2005/8/layout/venn1"/>
    <dgm:cxn modelId="{A0F15D31-F7A5-43BA-8D96-1C78FB09565D}" type="presOf" srcId="{D0807CB7-62C6-4474-BBE4-B2BC0FDEA89D}" destId="{0F31CB9B-E6D3-45B0-8377-05FA8271C148}" srcOrd="0" destOrd="0" presId="urn:microsoft.com/office/officeart/2005/8/layout/venn1"/>
    <dgm:cxn modelId="{0B2F62A4-C41D-4BF1-A915-0875A9F94534}" type="presOf" srcId="{79024A7F-8749-4D2C-A65A-1ABDD4DA65F6}" destId="{4748072E-7030-4958-A7DF-F67629F574A7}" srcOrd="0" destOrd="0" presId="urn:microsoft.com/office/officeart/2005/8/layout/venn1"/>
    <dgm:cxn modelId="{174B068A-F9F9-44C7-9BA2-5385D8C42F50}" type="presOf" srcId="{E27AA1FC-7D84-4AAD-AABB-941A31419F0D}" destId="{FFA249C2-E071-455C-AFC6-08451E54CA8C}" srcOrd="0" destOrd="0" presId="urn:microsoft.com/office/officeart/2005/8/layout/venn1"/>
    <dgm:cxn modelId="{09FDDDB0-C436-41A6-ADB1-1AF3AB24CBCE}" type="presOf" srcId="{A43BEF82-6F15-4D9D-A78F-567FA4491C14}" destId="{422CEB70-2F6C-44B0-A2CF-6C3197D0A7B5}" srcOrd="0" destOrd="0" presId="urn:microsoft.com/office/officeart/2005/8/layout/venn1"/>
    <dgm:cxn modelId="{231CC1F2-918B-4792-89E4-493148946E18}" type="presOf" srcId="{15675A00-A4A9-4C75-949F-45F4797519EE}" destId="{5EA2EE76-C692-4576-A8E6-8384E5CCBAD1}" srcOrd="1" destOrd="0" presId="urn:microsoft.com/office/officeart/2005/8/layout/venn1"/>
    <dgm:cxn modelId="{C0104F48-FE23-431B-8A42-4432C4C5AD37}" type="presOf" srcId="{A43BEF82-6F15-4D9D-A78F-567FA4491C14}" destId="{8DAEBADD-211C-4D6C-80CC-C4D7BCB6A59A}" srcOrd="1" destOrd="0" presId="urn:microsoft.com/office/officeart/2005/8/layout/venn1"/>
    <dgm:cxn modelId="{1230B75E-FE7A-4CD8-8B02-3EA80317B09B}" type="presOf" srcId="{15675A00-A4A9-4C75-949F-45F4797519EE}" destId="{0C130815-1524-4987-9EAC-E106E32E7B77}" srcOrd="0" destOrd="0" presId="urn:microsoft.com/office/officeart/2005/8/layout/venn1"/>
    <dgm:cxn modelId="{309F7B1D-D145-4D49-A1E5-0C62CA5C5E94}" srcId="{E27AA1FC-7D84-4AAD-AABB-941A31419F0D}" destId="{A43BEF82-6F15-4D9D-A78F-567FA4491C14}" srcOrd="2" destOrd="0" parTransId="{00F3E88F-A414-440C-A0BB-26B2D1B4D9EF}" sibTransId="{3FD5D804-6F5C-49E4-BA41-DAC64F5C1B46}"/>
    <dgm:cxn modelId="{1D39DCC2-0CD3-4FC1-82BC-FE05C5C3CE00}" type="presParOf" srcId="{FFA249C2-E071-455C-AFC6-08451E54CA8C}" destId="{0C130815-1524-4987-9EAC-E106E32E7B77}" srcOrd="0" destOrd="0" presId="urn:microsoft.com/office/officeart/2005/8/layout/venn1"/>
    <dgm:cxn modelId="{A18245D1-7F48-4F4F-A992-171DF3C256CF}" type="presParOf" srcId="{FFA249C2-E071-455C-AFC6-08451E54CA8C}" destId="{5EA2EE76-C692-4576-A8E6-8384E5CCBAD1}" srcOrd="1" destOrd="0" presId="urn:microsoft.com/office/officeart/2005/8/layout/venn1"/>
    <dgm:cxn modelId="{CB1BE2C6-4C0C-4BD6-B694-A2A5A1A3F576}" type="presParOf" srcId="{FFA249C2-E071-455C-AFC6-08451E54CA8C}" destId="{4748072E-7030-4958-A7DF-F67629F574A7}" srcOrd="2" destOrd="0" presId="urn:microsoft.com/office/officeart/2005/8/layout/venn1"/>
    <dgm:cxn modelId="{DB43925A-3757-4BD3-B8D3-79183172A997}" type="presParOf" srcId="{FFA249C2-E071-455C-AFC6-08451E54CA8C}" destId="{5B522F95-15AF-4A0C-86BB-4BCEF82D9B1A}" srcOrd="3" destOrd="0" presId="urn:microsoft.com/office/officeart/2005/8/layout/venn1"/>
    <dgm:cxn modelId="{771C5032-207A-4552-8176-1EEB5C756662}" type="presParOf" srcId="{FFA249C2-E071-455C-AFC6-08451E54CA8C}" destId="{422CEB70-2F6C-44B0-A2CF-6C3197D0A7B5}" srcOrd="4" destOrd="0" presId="urn:microsoft.com/office/officeart/2005/8/layout/venn1"/>
    <dgm:cxn modelId="{76E3A891-F680-4B9B-A9D4-77D79957293D}" type="presParOf" srcId="{FFA249C2-E071-455C-AFC6-08451E54CA8C}" destId="{8DAEBADD-211C-4D6C-80CC-C4D7BCB6A59A}" srcOrd="5" destOrd="0" presId="urn:microsoft.com/office/officeart/2005/8/layout/venn1"/>
    <dgm:cxn modelId="{06B0CD2C-4623-4715-9340-32714B92FA45}" type="presParOf" srcId="{FFA249C2-E071-455C-AFC6-08451E54CA8C}" destId="{0F31CB9B-E6D3-45B0-8377-05FA8271C148}" srcOrd="6" destOrd="0" presId="urn:microsoft.com/office/officeart/2005/8/layout/venn1"/>
    <dgm:cxn modelId="{B4248EBD-7DD1-45BC-A5D5-EEBAC8AE5BE0}" type="presParOf" srcId="{FFA249C2-E071-455C-AFC6-08451E54CA8C}" destId="{40DB4A2C-D52C-493D-A0F2-B51F1B74280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5160E5-E892-4D4E-B4C4-EBB6FCEE3332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65C7743-3DDF-48EC-B95B-D1D456CC6E72}">
      <dgm:prSet phldrT="[文字]" custT="1"/>
      <dgm:spPr/>
      <dgm:t>
        <a:bodyPr/>
        <a:lstStyle/>
        <a:p>
          <a:r>
            <a: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同科同心</a:t>
          </a:r>
        </a:p>
      </dgm:t>
    </dgm:pt>
    <dgm:pt modelId="{3F767E5C-3A2C-405A-8FEC-6F05178AC065}" type="parTrans" cxnId="{7C297317-27B7-4EA9-A595-46E595576485}">
      <dgm:prSet/>
      <dgm:spPr/>
      <dgm:t>
        <a:bodyPr/>
        <a:lstStyle/>
        <a:p>
          <a:endParaRPr lang="zh-TW" altLang="en-US"/>
        </a:p>
      </dgm:t>
    </dgm:pt>
    <dgm:pt modelId="{308614E5-9B75-45FA-A44F-F8DA06228711}" type="sibTrans" cxnId="{7C297317-27B7-4EA9-A595-46E595576485}">
      <dgm:prSet/>
      <dgm:spPr/>
      <dgm:t>
        <a:bodyPr/>
        <a:lstStyle/>
        <a:p>
          <a:endParaRPr lang="zh-TW" altLang="en-US"/>
        </a:p>
      </dgm:t>
    </dgm:pt>
    <dgm:pt modelId="{0DCB4FFF-A7DB-4E26-8199-3C01C43511E0}">
      <dgm:prSet phldrT="[文字]" custT="1"/>
      <dgm:spPr/>
      <dgm:t>
        <a:bodyPr/>
        <a:lstStyle/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落實</a:t>
          </a:r>
          <a:endParaRPr lang="en-US" altLang="zh-TW" sz="4400" b="1" dirty="0">
            <a:solidFill>
              <a:schemeClr val="accent5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6000"/>
            </a:lnSpc>
            <a:spcAft>
              <a:spcPts val="0"/>
            </a:spcAft>
          </a:pPr>
          <a:r>
            <a: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新課綱</a:t>
          </a:r>
        </a:p>
      </dgm:t>
    </dgm:pt>
    <dgm:pt modelId="{020F77CE-F7F6-4B1E-BC11-F4E99F5B5832}" type="parTrans" cxnId="{BF6EA3BC-37E7-4EF8-8BE1-A3B2C1933872}">
      <dgm:prSet/>
      <dgm:spPr/>
      <dgm:t>
        <a:bodyPr/>
        <a:lstStyle/>
        <a:p>
          <a:endParaRPr lang="zh-TW" altLang="en-US"/>
        </a:p>
      </dgm:t>
    </dgm:pt>
    <dgm:pt modelId="{8DBD1F46-BF03-4628-B336-8FE4D3BF6D9F}" type="sibTrans" cxnId="{BF6EA3BC-37E7-4EF8-8BE1-A3B2C1933872}">
      <dgm:prSet/>
      <dgm:spPr/>
      <dgm:t>
        <a:bodyPr/>
        <a:lstStyle/>
        <a:p>
          <a:endParaRPr lang="zh-TW" altLang="en-US"/>
        </a:p>
      </dgm:t>
    </dgm:pt>
    <dgm:pt modelId="{30C7E6FC-2FB0-4BB0-A506-96E5A67F04AA}">
      <dgm:prSet phldrT="[文字]"/>
      <dgm:spPr/>
      <dgm:t>
        <a:bodyPr/>
        <a:lstStyle/>
        <a:p>
          <a:r>
            <a:rPr lang="zh-TW" altLang="en-US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資源互通</a:t>
          </a:r>
        </a:p>
      </dgm:t>
    </dgm:pt>
    <dgm:pt modelId="{205034DE-9E10-4EC9-98C2-C9946FB93634}" type="parTrans" cxnId="{36405FFD-74C4-4DEA-9613-F80B03A65D75}">
      <dgm:prSet/>
      <dgm:spPr/>
      <dgm:t>
        <a:bodyPr/>
        <a:lstStyle/>
        <a:p>
          <a:endParaRPr lang="zh-TW" altLang="en-US"/>
        </a:p>
      </dgm:t>
    </dgm:pt>
    <dgm:pt modelId="{C3496D9C-291E-4594-9DED-4FAC7984C761}" type="sibTrans" cxnId="{36405FFD-74C4-4DEA-9613-F80B03A65D75}">
      <dgm:prSet/>
      <dgm:spPr/>
      <dgm:t>
        <a:bodyPr/>
        <a:lstStyle/>
        <a:p>
          <a:endParaRPr lang="zh-TW" altLang="en-US"/>
        </a:p>
      </dgm:t>
    </dgm:pt>
    <dgm:pt modelId="{53852B1C-4D55-49C0-B9F3-11AA28FB7F8A}">
      <dgm:prSet phldrT="[文字]"/>
      <dgm:spPr/>
      <dgm:t>
        <a:bodyPr/>
        <a:lstStyle/>
        <a:p>
          <a:r>
            <a:rPr lang="zh-TW" altLang="en-US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有效學習</a:t>
          </a:r>
        </a:p>
      </dgm:t>
    </dgm:pt>
    <dgm:pt modelId="{17347BCB-72B1-4037-BC25-3D7250DE095D}" type="parTrans" cxnId="{2E6F8612-0D30-4609-B3C3-EFFC29688CF9}">
      <dgm:prSet/>
      <dgm:spPr/>
      <dgm:t>
        <a:bodyPr/>
        <a:lstStyle/>
        <a:p>
          <a:endParaRPr lang="zh-TW" altLang="en-US"/>
        </a:p>
      </dgm:t>
    </dgm:pt>
    <dgm:pt modelId="{72E2CF7D-169F-4696-AB8D-ABAA5D847A8E}" type="sibTrans" cxnId="{2E6F8612-0D30-4609-B3C3-EFFC29688CF9}">
      <dgm:prSet/>
      <dgm:spPr/>
      <dgm:t>
        <a:bodyPr/>
        <a:lstStyle/>
        <a:p>
          <a:endParaRPr lang="zh-TW" altLang="en-US"/>
        </a:p>
      </dgm:t>
    </dgm:pt>
    <dgm:pt modelId="{F6FDF761-A66A-4A4D-8CF4-AFD535D63230}">
      <dgm:prSet/>
      <dgm:spPr/>
      <dgm:t>
        <a:bodyPr/>
        <a:lstStyle/>
        <a:p>
          <a:r>
            <a:rPr lang="zh-TW" altLang="en-US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角色分工</a:t>
          </a:r>
        </a:p>
      </dgm:t>
    </dgm:pt>
    <dgm:pt modelId="{0DF3CAAB-FE46-42E2-85C5-3F4F7BA58C52}" type="parTrans" cxnId="{2AFF6927-CBD9-44E9-8D59-2D239A572CBD}">
      <dgm:prSet/>
      <dgm:spPr/>
      <dgm:t>
        <a:bodyPr/>
        <a:lstStyle/>
        <a:p>
          <a:endParaRPr lang="zh-TW" altLang="en-US"/>
        </a:p>
      </dgm:t>
    </dgm:pt>
    <dgm:pt modelId="{A562B2B8-F536-40C4-8F60-95492A311D9A}" type="sibTrans" cxnId="{2AFF6927-CBD9-44E9-8D59-2D239A572CBD}">
      <dgm:prSet/>
      <dgm:spPr/>
      <dgm:t>
        <a:bodyPr/>
        <a:lstStyle/>
        <a:p>
          <a:endParaRPr lang="zh-TW" altLang="en-US"/>
        </a:p>
      </dgm:t>
    </dgm:pt>
    <dgm:pt modelId="{2FBC8748-B867-4324-813E-843F6FF1BE1A}">
      <dgm:prSet/>
      <dgm:spPr/>
      <dgm:t>
        <a:bodyPr/>
        <a:lstStyle/>
        <a:p>
          <a:r>
            <a:rPr lang="zh-TW" altLang="en-US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有效教學</a:t>
          </a:r>
          <a:endParaRPr lang="en-US" altLang="zh-TW" b="1" dirty="0">
            <a:solidFill>
              <a:schemeClr val="accent5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5D8A9F-4E27-45DC-92FC-F396FB084352}" type="parTrans" cxnId="{ADE01903-6D16-4BE1-80F1-E8CEEACF9808}">
      <dgm:prSet/>
      <dgm:spPr/>
      <dgm:t>
        <a:bodyPr/>
        <a:lstStyle/>
        <a:p>
          <a:endParaRPr lang="zh-TW" altLang="en-US"/>
        </a:p>
      </dgm:t>
    </dgm:pt>
    <dgm:pt modelId="{4CB2B2EB-BCA0-4DE8-A699-B9AE039D328A}" type="sibTrans" cxnId="{ADE01903-6D16-4BE1-80F1-E8CEEACF9808}">
      <dgm:prSet/>
      <dgm:spPr/>
      <dgm:t>
        <a:bodyPr/>
        <a:lstStyle/>
        <a:p>
          <a:endParaRPr lang="zh-TW" altLang="en-US"/>
        </a:p>
      </dgm:t>
    </dgm:pt>
    <dgm:pt modelId="{7574CD94-F54E-4B68-9B01-5950FCD53720}" type="pres">
      <dgm:prSet presAssocID="{715160E5-E892-4D4E-B4C4-EBB6FCEE33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386173-6BF7-46D4-8173-1EA0307DA02A}" type="pres">
      <dgm:prSet presAssocID="{E65C7743-3DDF-48EC-B95B-D1D456CC6E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731335-9E56-469E-B932-0D4DD9F19389}" type="pres">
      <dgm:prSet presAssocID="{308614E5-9B75-45FA-A44F-F8DA06228711}" presName="sibTrans" presStyleCnt="0"/>
      <dgm:spPr/>
    </dgm:pt>
    <dgm:pt modelId="{602E87A0-85E8-4C07-8EF6-D4DD9C41BDD4}" type="pres">
      <dgm:prSet presAssocID="{0DCB4FFF-A7DB-4E26-8199-3C01C43511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1D8251-E584-4F51-B0EC-35CA9D1B6497}" type="pres">
      <dgm:prSet presAssocID="{8DBD1F46-BF03-4628-B336-8FE4D3BF6D9F}" presName="sibTrans" presStyleCnt="0"/>
      <dgm:spPr/>
    </dgm:pt>
    <dgm:pt modelId="{5FF5BAFA-DBCE-4BD7-8974-5269F0E09AF1}" type="pres">
      <dgm:prSet presAssocID="{30C7E6FC-2FB0-4BB0-A506-96E5A67F04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0ACDE3-9BE1-4A64-B56F-8002FEB9C148}" type="pres">
      <dgm:prSet presAssocID="{C3496D9C-291E-4594-9DED-4FAC7984C761}" presName="sibTrans" presStyleCnt="0"/>
      <dgm:spPr/>
    </dgm:pt>
    <dgm:pt modelId="{7B73FAB4-DCEA-43D3-9BC0-5A03EEE9CFF2}" type="pres">
      <dgm:prSet presAssocID="{F6FDF761-A66A-4A4D-8CF4-AFD535D632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2092DA-3C57-4698-AEF0-F39B8FD7CC62}" type="pres">
      <dgm:prSet presAssocID="{A562B2B8-F536-40C4-8F60-95492A311D9A}" presName="sibTrans" presStyleCnt="0"/>
      <dgm:spPr/>
    </dgm:pt>
    <dgm:pt modelId="{796C370E-AE7C-4B17-941E-832343D07A0A}" type="pres">
      <dgm:prSet presAssocID="{2FBC8748-B867-4324-813E-843F6FF1BE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56D419-E86D-43E1-917F-8ED77A2595EC}" type="pres">
      <dgm:prSet presAssocID="{4CB2B2EB-BCA0-4DE8-A699-B9AE039D328A}" presName="sibTrans" presStyleCnt="0"/>
      <dgm:spPr/>
    </dgm:pt>
    <dgm:pt modelId="{93546FB4-77B9-461B-9D90-6F1CE7E74859}" type="pres">
      <dgm:prSet presAssocID="{53852B1C-4D55-49C0-B9F3-11AA28FB7F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AFF6927-CBD9-44E9-8D59-2D239A572CBD}" srcId="{715160E5-E892-4D4E-B4C4-EBB6FCEE3332}" destId="{F6FDF761-A66A-4A4D-8CF4-AFD535D63230}" srcOrd="3" destOrd="0" parTransId="{0DF3CAAB-FE46-42E2-85C5-3F4F7BA58C52}" sibTransId="{A562B2B8-F536-40C4-8F60-95492A311D9A}"/>
    <dgm:cxn modelId="{25DE0763-517B-45E1-A00B-5D49927305E3}" type="presOf" srcId="{2FBC8748-B867-4324-813E-843F6FF1BE1A}" destId="{796C370E-AE7C-4B17-941E-832343D07A0A}" srcOrd="0" destOrd="0" presId="urn:microsoft.com/office/officeart/2005/8/layout/default"/>
    <dgm:cxn modelId="{5B3036F0-668C-4D57-96B8-507DD9886AAA}" type="presOf" srcId="{E65C7743-3DDF-48EC-B95B-D1D456CC6E72}" destId="{39386173-6BF7-46D4-8173-1EA0307DA02A}" srcOrd="0" destOrd="0" presId="urn:microsoft.com/office/officeart/2005/8/layout/default"/>
    <dgm:cxn modelId="{ADE01903-6D16-4BE1-80F1-E8CEEACF9808}" srcId="{715160E5-E892-4D4E-B4C4-EBB6FCEE3332}" destId="{2FBC8748-B867-4324-813E-843F6FF1BE1A}" srcOrd="4" destOrd="0" parTransId="{675D8A9F-4E27-45DC-92FC-F396FB084352}" sibTransId="{4CB2B2EB-BCA0-4DE8-A699-B9AE039D328A}"/>
    <dgm:cxn modelId="{DF0C9DEC-68BD-4B7E-A34C-5D7C335EB6C8}" type="presOf" srcId="{0DCB4FFF-A7DB-4E26-8199-3C01C43511E0}" destId="{602E87A0-85E8-4C07-8EF6-D4DD9C41BDD4}" srcOrd="0" destOrd="0" presId="urn:microsoft.com/office/officeart/2005/8/layout/default"/>
    <dgm:cxn modelId="{587ACD8A-F3B8-4A16-A80F-057701F0FFF7}" type="presOf" srcId="{53852B1C-4D55-49C0-B9F3-11AA28FB7F8A}" destId="{93546FB4-77B9-461B-9D90-6F1CE7E74859}" srcOrd="0" destOrd="0" presId="urn:microsoft.com/office/officeart/2005/8/layout/default"/>
    <dgm:cxn modelId="{C45DF371-17D1-4EB7-B78E-87627B2B3A9B}" type="presOf" srcId="{715160E5-E892-4D4E-B4C4-EBB6FCEE3332}" destId="{7574CD94-F54E-4B68-9B01-5950FCD53720}" srcOrd="0" destOrd="0" presId="urn:microsoft.com/office/officeart/2005/8/layout/default"/>
    <dgm:cxn modelId="{C8BBFBF7-5AEF-489F-B530-17401776B2C4}" type="presOf" srcId="{30C7E6FC-2FB0-4BB0-A506-96E5A67F04AA}" destId="{5FF5BAFA-DBCE-4BD7-8974-5269F0E09AF1}" srcOrd="0" destOrd="0" presId="urn:microsoft.com/office/officeart/2005/8/layout/default"/>
    <dgm:cxn modelId="{36405FFD-74C4-4DEA-9613-F80B03A65D75}" srcId="{715160E5-E892-4D4E-B4C4-EBB6FCEE3332}" destId="{30C7E6FC-2FB0-4BB0-A506-96E5A67F04AA}" srcOrd="2" destOrd="0" parTransId="{205034DE-9E10-4EC9-98C2-C9946FB93634}" sibTransId="{C3496D9C-291E-4594-9DED-4FAC7984C761}"/>
    <dgm:cxn modelId="{7C297317-27B7-4EA9-A595-46E595576485}" srcId="{715160E5-E892-4D4E-B4C4-EBB6FCEE3332}" destId="{E65C7743-3DDF-48EC-B95B-D1D456CC6E72}" srcOrd="0" destOrd="0" parTransId="{3F767E5C-3A2C-405A-8FEC-6F05178AC065}" sibTransId="{308614E5-9B75-45FA-A44F-F8DA06228711}"/>
    <dgm:cxn modelId="{2E6F8612-0D30-4609-B3C3-EFFC29688CF9}" srcId="{715160E5-E892-4D4E-B4C4-EBB6FCEE3332}" destId="{53852B1C-4D55-49C0-B9F3-11AA28FB7F8A}" srcOrd="5" destOrd="0" parTransId="{17347BCB-72B1-4037-BC25-3D7250DE095D}" sibTransId="{72E2CF7D-169F-4696-AB8D-ABAA5D847A8E}"/>
    <dgm:cxn modelId="{BF6EA3BC-37E7-4EF8-8BE1-A3B2C1933872}" srcId="{715160E5-E892-4D4E-B4C4-EBB6FCEE3332}" destId="{0DCB4FFF-A7DB-4E26-8199-3C01C43511E0}" srcOrd="1" destOrd="0" parTransId="{020F77CE-F7F6-4B1E-BC11-F4E99F5B5832}" sibTransId="{8DBD1F46-BF03-4628-B336-8FE4D3BF6D9F}"/>
    <dgm:cxn modelId="{1C608D05-2A83-4833-AE1F-37B22BE4B0E2}" type="presOf" srcId="{F6FDF761-A66A-4A4D-8CF4-AFD535D63230}" destId="{7B73FAB4-DCEA-43D3-9BC0-5A03EEE9CFF2}" srcOrd="0" destOrd="0" presId="urn:microsoft.com/office/officeart/2005/8/layout/default"/>
    <dgm:cxn modelId="{91F978AD-0BB8-40DD-83E9-9BAC95F61965}" type="presParOf" srcId="{7574CD94-F54E-4B68-9B01-5950FCD53720}" destId="{39386173-6BF7-46D4-8173-1EA0307DA02A}" srcOrd="0" destOrd="0" presId="urn:microsoft.com/office/officeart/2005/8/layout/default"/>
    <dgm:cxn modelId="{CF1A576F-536B-4D5C-9B8E-003CB3296EC2}" type="presParOf" srcId="{7574CD94-F54E-4B68-9B01-5950FCD53720}" destId="{78731335-9E56-469E-B932-0D4DD9F19389}" srcOrd="1" destOrd="0" presId="urn:microsoft.com/office/officeart/2005/8/layout/default"/>
    <dgm:cxn modelId="{E7219BFC-7329-4080-90A3-102DF7CE26BC}" type="presParOf" srcId="{7574CD94-F54E-4B68-9B01-5950FCD53720}" destId="{602E87A0-85E8-4C07-8EF6-D4DD9C41BDD4}" srcOrd="2" destOrd="0" presId="urn:microsoft.com/office/officeart/2005/8/layout/default"/>
    <dgm:cxn modelId="{362AC999-662F-4127-AF74-3E463858CEEC}" type="presParOf" srcId="{7574CD94-F54E-4B68-9B01-5950FCD53720}" destId="{681D8251-E584-4F51-B0EC-35CA9D1B6497}" srcOrd="3" destOrd="0" presId="urn:microsoft.com/office/officeart/2005/8/layout/default"/>
    <dgm:cxn modelId="{24FF9376-CD9E-4C8D-B9AE-B9C60E6B40BF}" type="presParOf" srcId="{7574CD94-F54E-4B68-9B01-5950FCD53720}" destId="{5FF5BAFA-DBCE-4BD7-8974-5269F0E09AF1}" srcOrd="4" destOrd="0" presId="urn:microsoft.com/office/officeart/2005/8/layout/default"/>
    <dgm:cxn modelId="{43BC2BFD-EE0C-4E1A-B48D-C52E26C5E6D7}" type="presParOf" srcId="{7574CD94-F54E-4B68-9B01-5950FCD53720}" destId="{660ACDE3-9BE1-4A64-B56F-8002FEB9C148}" srcOrd="5" destOrd="0" presId="urn:microsoft.com/office/officeart/2005/8/layout/default"/>
    <dgm:cxn modelId="{E911B3E3-761D-469E-8EC0-5EAA6B97A684}" type="presParOf" srcId="{7574CD94-F54E-4B68-9B01-5950FCD53720}" destId="{7B73FAB4-DCEA-43D3-9BC0-5A03EEE9CFF2}" srcOrd="6" destOrd="0" presId="urn:microsoft.com/office/officeart/2005/8/layout/default"/>
    <dgm:cxn modelId="{E2715384-898C-4885-8CF5-7CE3BAFB0DF1}" type="presParOf" srcId="{7574CD94-F54E-4B68-9B01-5950FCD53720}" destId="{1B2092DA-3C57-4698-AEF0-F39B8FD7CC62}" srcOrd="7" destOrd="0" presId="urn:microsoft.com/office/officeart/2005/8/layout/default"/>
    <dgm:cxn modelId="{EB0854A4-ECD6-4B5A-955A-0DCC159F84E0}" type="presParOf" srcId="{7574CD94-F54E-4B68-9B01-5950FCD53720}" destId="{796C370E-AE7C-4B17-941E-832343D07A0A}" srcOrd="8" destOrd="0" presId="urn:microsoft.com/office/officeart/2005/8/layout/default"/>
    <dgm:cxn modelId="{9F9BE4F4-D666-457E-8772-3BA7E7D00BE2}" type="presParOf" srcId="{7574CD94-F54E-4B68-9B01-5950FCD53720}" destId="{8056D419-E86D-43E1-917F-8ED77A2595EC}" srcOrd="9" destOrd="0" presId="urn:microsoft.com/office/officeart/2005/8/layout/default"/>
    <dgm:cxn modelId="{783D8524-43FE-46AC-A2FE-2E0F46650CD9}" type="presParOf" srcId="{7574CD94-F54E-4B68-9B01-5950FCD53720}" destId="{93546FB4-77B9-461B-9D90-6F1CE7E7485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9BB67-A0C9-4AC8-A193-AF6B5059F05A}">
      <dsp:nvSpPr>
        <dsp:cNvPr id="0" name=""/>
        <dsp:cNvSpPr/>
      </dsp:nvSpPr>
      <dsp:spPr>
        <a:xfrm>
          <a:off x="288022" y="0"/>
          <a:ext cx="7920898" cy="4064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03D4A8"/>
            </a:gs>
            <a:gs pos="9008">
              <a:srgbClr val="14D5C8"/>
            </a:gs>
            <a:gs pos="41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1F51CB6-6EF4-43ED-B438-D72F52581BA7}">
      <dsp:nvSpPr>
        <dsp:cNvPr id="0" name=""/>
        <dsp:cNvSpPr/>
      </dsp:nvSpPr>
      <dsp:spPr>
        <a:xfrm>
          <a:off x="1823076" y="2804972"/>
          <a:ext cx="169062" cy="169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EF7F8-873A-4A8D-9D6D-5EBEB3B88AD8}">
      <dsp:nvSpPr>
        <dsp:cNvPr id="0" name=""/>
        <dsp:cNvSpPr/>
      </dsp:nvSpPr>
      <dsp:spPr>
        <a:xfrm>
          <a:off x="1224134" y="2889504"/>
          <a:ext cx="2882006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106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年至</a:t>
          </a: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108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學年</a:t>
          </a:r>
          <a:endParaRPr lang="en-US" altLang="zh-TW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深耕期</a:t>
          </a: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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整備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期</a:t>
          </a:r>
        </a:p>
      </dsp:txBody>
      <dsp:txXfrm>
        <a:off x="1224134" y="2889504"/>
        <a:ext cx="2882006" cy="1174496"/>
      </dsp:txXfrm>
    </dsp:sp>
    <dsp:sp modelId="{D48E5E04-EADB-49FC-A635-AF6B94134551}">
      <dsp:nvSpPr>
        <dsp:cNvPr id="0" name=""/>
        <dsp:cNvSpPr/>
      </dsp:nvSpPr>
      <dsp:spPr>
        <a:xfrm>
          <a:off x="3315377" y="1700377"/>
          <a:ext cx="305612" cy="305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FA7E2-20FB-46E5-A188-9D078E657090}">
      <dsp:nvSpPr>
        <dsp:cNvPr id="0" name=""/>
        <dsp:cNvSpPr/>
      </dsp:nvSpPr>
      <dsp:spPr>
        <a:xfrm>
          <a:off x="3240363" y="1853183"/>
          <a:ext cx="2736298" cy="22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109-110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  <a:endParaRPr lang="en-US" altLang="zh-TW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精緻期</a:t>
          </a:r>
        </a:p>
      </dsp:txBody>
      <dsp:txXfrm>
        <a:off x="3240363" y="1853183"/>
        <a:ext cx="2736298" cy="2210816"/>
      </dsp:txXfrm>
    </dsp:sp>
    <dsp:sp modelId="{1C32A839-2E03-4D32-A98A-83DDF19ACD44}">
      <dsp:nvSpPr>
        <dsp:cNvPr id="0" name=""/>
        <dsp:cNvSpPr/>
      </dsp:nvSpPr>
      <dsp:spPr>
        <a:xfrm>
          <a:off x="5110040" y="1028191"/>
          <a:ext cx="422656" cy="4226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738989-CB8D-409B-AEE7-6573A5A993F3}">
      <dsp:nvSpPr>
        <dsp:cNvPr id="0" name=""/>
        <dsp:cNvSpPr/>
      </dsp:nvSpPr>
      <dsp:spPr>
        <a:xfrm>
          <a:off x="5295961" y="1239519"/>
          <a:ext cx="1611388" cy="282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111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  <a:endParaRPr lang="en-US" altLang="zh-TW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厚植期</a:t>
          </a:r>
        </a:p>
      </dsp:txBody>
      <dsp:txXfrm>
        <a:off x="5295961" y="1239519"/>
        <a:ext cx="1611388" cy="28244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8A2C3-019E-4418-A205-9DB4DBC1DDB0}">
      <dsp:nvSpPr>
        <dsp:cNvPr id="0" name=""/>
        <dsp:cNvSpPr/>
      </dsp:nvSpPr>
      <dsp:spPr>
        <a:xfrm>
          <a:off x="7359002" y="2094285"/>
          <a:ext cx="91440" cy="245292"/>
        </a:xfrm>
        <a:custGeom>
          <a:avLst/>
          <a:gdLst/>
          <a:ahLst/>
          <a:cxnLst/>
          <a:rect l="0" t="0" r="0" b="0"/>
          <a:pathLst>
            <a:path>
              <a:moveTo>
                <a:pt x="54274" y="0"/>
              </a:moveTo>
              <a:lnTo>
                <a:pt x="54274" y="179469"/>
              </a:lnTo>
              <a:lnTo>
                <a:pt x="45720" y="179469"/>
              </a:lnTo>
              <a:lnTo>
                <a:pt x="45720" y="2452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0DDAD-0B77-4CE3-8713-CA3BEC586AD9}">
      <dsp:nvSpPr>
        <dsp:cNvPr id="0" name=""/>
        <dsp:cNvSpPr/>
      </dsp:nvSpPr>
      <dsp:spPr>
        <a:xfrm>
          <a:off x="3885295" y="1432074"/>
          <a:ext cx="3527981" cy="239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92"/>
              </a:lnTo>
              <a:lnTo>
                <a:pt x="3527981" y="173292"/>
              </a:lnTo>
              <a:lnTo>
                <a:pt x="3527981" y="239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2D5C5-E201-454F-ABB4-3695EDA94D05}">
      <dsp:nvSpPr>
        <dsp:cNvPr id="0" name=""/>
        <dsp:cNvSpPr/>
      </dsp:nvSpPr>
      <dsp:spPr>
        <a:xfrm>
          <a:off x="6499122" y="2122381"/>
          <a:ext cx="91440" cy="206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454B6-3C5C-442C-AFDA-95C5DE119F8E}">
      <dsp:nvSpPr>
        <dsp:cNvPr id="0" name=""/>
        <dsp:cNvSpPr/>
      </dsp:nvSpPr>
      <dsp:spPr>
        <a:xfrm>
          <a:off x="3885295" y="1432074"/>
          <a:ext cx="2659546" cy="239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92"/>
              </a:lnTo>
              <a:lnTo>
                <a:pt x="2659546" y="173292"/>
              </a:lnTo>
              <a:lnTo>
                <a:pt x="2659546" y="239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507A1-E493-4CAC-BD50-67C6182F65A1}">
      <dsp:nvSpPr>
        <dsp:cNvPr id="0" name=""/>
        <dsp:cNvSpPr/>
      </dsp:nvSpPr>
      <dsp:spPr>
        <a:xfrm>
          <a:off x="5630687" y="2122381"/>
          <a:ext cx="91440" cy="206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CB48F-0D3C-45C3-A8ED-5DAF40E347AA}">
      <dsp:nvSpPr>
        <dsp:cNvPr id="0" name=""/>
        <dsp:cNvSpPr/>
      </dsp:nvSpPr>
      <dsp:spPr>
        <a:xfrm>
          <a:off x="3885295" y="1432074"/>
          <a:ext cx="1791111" cy="239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92"/>
              </a:lnTo>
              <a:lnTo>
                <a:pt x="1791111" y="173292"/>
              </a:lnTo>
              <a:lnTo>
                <a:pt x="1791111" y="239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43E92-EFFF-4B2B-820E-E884A309D1CF}">
      <dsp:nvSpPr>
        <dsp:cNvPr id="0" name=""/>
        <dsp:cNvSpPr/>
      </dsp:nvSpPr>
      <dsp:spPr>
        <a:xfrm>
          <a:off x="4717176" y="2122381"/>
          <a:ext cx="91440" cy="206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B5317-4B77-40E0-8E9F-3E344016897F}">
      <dsp:nvSpPr>
        <dsp:cNvPr id="0" name=""/>
        <dsp:cNvSpPr/>
      </dsp:nvSpPr>
      <dsp:spPr>
        <a:xfrm>
          <a:off x="3885295" y="1432074"/>
          <a:ext cx="877600" cy="239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92"/>
              </a:lnTo>
              <a:lnTo>
                <a:pt x="877600" y="173292"/>
              </a:lnTo>
              <a:lnTo>
                <a:pt x="877600" y="239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CB360-B538-45A0-AC6A-744E27C9DE1C}">
      <dsp:nvSpPr>
        <dsp:cNvPr id="0" name=""/>
        <dsp:cNvSpPr/>
      </dsp:nvSpPr>
      <dsp:spPr>
        <a:xfrm>
          <a:off x="3803665" y="2122381"/>
          <a:ext cx="91440" cy="206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9FB70-40AC-4D89-8D71-178D4C82FBA1}">
      <dsp:nvSpPr>
        <dsp:cNvPr id="0" name=""/>
        <dsp:cNvSpPr/>
      </dsp:nvSpPr>
      <dsp:spPr>
        <a:xfrm>
          <a:off x="3803665" y="1432074"/>
          <a:ext cx="91440" cy="239115"/>
        </a:xfrm>
        <a:custGeom>
          <a:avLst/>
          <a:gdLst/>
          <a:ahLst/>
          <a:cxnLst/>
          <a:rect l="0" t="0" r="0" b="0"/>
          <a:pathLst>
            <a:path>
              <a:moveTo>
                <a:pt x="81630" y="0"/>
              </a:moveTo>
              <a:lnTo>
                <a:pt x="81630" y="173292"/>
              </a:lnTo>
              <a:lnTo>
                <a:pt x="45720" y="173292"/>
              </a:lnTo>
              <a:lnTo>
                <a:pt x="45720" y="239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CB087-60F0-46C3-BEFD-C7303A4F903B}">
      <dsp:nvSpPr>
        <dsp:cNvPr id="0" name=""/>
        <dsp:cNvSpPr/>
      </dsp:nvSpPr>
      <dsp:spPr>
        <a:xfrm>
          <a:off x="2935230" y="2122381"/>
          <a:ext cx="91440" cy="206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2ED48-7B05-4BD2-9366-02B8E8087800}">
      <dsp:nvSpPr>
        <dsp:cNvPr id="0" name=""/>
        <dsp:cNvSpPr/>
      </dsp:nvSpPr>
      <dsp:spPr>
        <a:xfrm>
          <a:off x="2980950" y="1432074"/>
          <a:ext cx="904345" cy="239115"/>
        </a:xfrm>
        <a:custGeom>
          <a:avLst/>
          <a:gdLst/>
          <a:ahLst/>
          <a:cxnLst/>
          <a:rect l="0" t="0" r="0" b="0"/>
          <a:pathLst>
            <a:path>
              <a:moveTo>
                <a:pt x="904345" y="0"/>
              </a:moveTo>
              <a:lnTo>
                <a:pt x="904345" y="173292"/>
              </a:lnTo>
              <a:lnTo>
                <a:pt x="0" y="173292"/>
              </a:lnTo>
              <a:lnTo>
                <a:pt x="0" y="239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90A3A-CD83-48FF-87A3-2C4715CFEC8E}">
      <dsp:nvSpPr>
        <dsp:cNvPr id="0" name=""/>
        <dsp:cNvSpPr/>
      </dsp:nvSpPr>
      <dsp:spPr>
        <a:xfrm>
          <a:off x="2066795" y="2122381"/>
          <a:ext cx="91440" cy="206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24E70-0DA2-4DB4-ABCF-964975874E71}">
      <dsp:nvSpPr>
        <dsp:cNvPr id="0" name=""/>
        <dsp:cNvSpPr/>
      </dsp:nvSpPr>
      <dsp:spPr>
        <a:xfrm>
          <a:off x="2112515" y="1432074"/>
          <a:ext cx="1772780" cy="239115"/>
        </a:xfrm>
        <a:custGeom>
          <a:avLst/>
          <a:gdLst/>
          <a:ahLst/>
          <a:cxnLst/>
          <a:rect l="0" t="0" r="0" b="0"/>
          <a:pathLst>
            <a:path>
              <a:moveTo>
                <a:pt x="1772780" y="0"/>
              </a:moveTo>
              <a:lnTo>
                <a:pt x="1772780" y="173292"/>
              </a:lnTo>
              <a:lnTo>
                <a:pt x="0" y="173292"/>
              </a:lnTo>
              <a:lnTo>
                <a:pt x="0" y="239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3C106-6172-4ECA-A52E-78D79EDFD307}">
      <dsp:nvSpPr>
        <dsp:cNvPr id="0" name=""/>
        <dsp:cNvSpPr/>
      </dsp:nvSpPr>
      <dsp:spPr>
        <a:xfrm>
          <a:off x="1198360" y="2122381"/>
          <a:ext cx="91440" cy="206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11BE7-610C-4249-9CF1-F197AE3FD033}">
      <dsp:nvSpPr>
        <dsp:cNvPr id="0" name=""/>
        <dsp:cNvSpPr/>
      </dsp:nvSpPr>
      <dsp:spPr>
        <a:xfrm>
          <a:off x="1244080" y="1432074"/>
          <a:ext cx="2641214" cy="239115"/>
        </a:xfrm>
        <a:custGeom>
          <a:avLst/>
          <a:gdLst/>
          <a:ahLst/>
          <a:cxnLst/>
          <a:rect l="0" t="0" r="0" b="0"/>
          <a:pathLst>
            <a:path>
              <a:moveTo>
                <a:pt x="2641214" y="0"/>
              </a:moveTo>
              <a:lnTo>
                <a:pt x="2641214" y="173292"/>
              </a:lnTo>
              <a:lnTo>
                <a:pt x="0" y="173292"/>
              </a:lnTo>
              <a:lnTo>
                <a:pt x="0" y="239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4AD06-184B-45BD-AFC6-9B599AF5C759}">
      <dsp:nvSpPr>
        <dsp:cNvPr id="0" name=""/>
        <dsp:cNvSpPr/>
      </dsp:nvSpPr>
      <dsp:spPr>
        <a:xfrm>
          <a:off x="329926" y="2122381"/>
          <a:ext cx="91440" cy="206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6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D2556-51ED-4ABF-9420-E3B0EE14EA10}">
      <dsp:nvSpPr>
        <dsp:cNvPr id="0" name=""/>
        <dsp:cNvSpPr/>
      </dsp:nvSpPr>
      <dsp:spPr>
        <a:xfrm>
          <a:off x="375646" y="1432074"/>
          <a:ext cx="3509649" cy="239115"/>
        </a:xfrm>
        <a:custGeom>
          <a:avLst/>
          <a:gdLst/>
          <a:ahLst/>
          <a:cxnLst/>
          <a:rect l="0" t="0" r="0" b="0"/>
          <a:pathLst>
            <a:path>
              <a:moveTo>
                <a:pt x="3509649" y="0"/>
              </a:moveTo>
              <a:lnTo>
                <a:pt x="3509649" y="173292"/>
              </a:lnTo>
              <a:lnTo>
                <a:pt x="0" y="173292"/>
              </a:lnTo>
              <a:lnTo>
                <a:pt x="0" y="239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D7236-BB4C-4216-A8F8-8651E38AEB3F}">
      <dsp:nvSpPr>
        <dsp:cNvPr id="0" name=""/>
        <dsp:cNvSpPr/>
      </dsp:nvSpPr>
      <dsp:spPr>
        <a:xfrm>
          <a:off x="3839575" y="842459"/>
          <a:ext cx="91440" cy="174180"/>
        </a:xfrm>
        <a:custGeom>
          <a:avLst/>
          <a:gdLst/>
          <a:ahLst/>
          <a:cxnLst/>
          <a:rect l="0" t="0" r="0" b="0"/>
          <a:pathLst>
            <a:path>
              <a:moveTo>
                <a:pt x="54885" y="0"/>
              </a:moveTo>
              <a:lnTo>
                <a:pt x="54885" y="108356"/>
              </a:lnTo>
              <a:lnTo>
                <a:pt x="45720" y="108356"/>
              </a:lnTo>
              <a:lnTo>
                <a:pt x="45720" y="174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7E934-4CC2-4645-AF41-9F51B71FBDF9}">
      <dsp:nvSpPr>
        <dsp:cNvPr id="0" name=""/>
        <dsp:cNvSpPr/>
      </dsp:nvSpPr>
      <dsp:spPr>
        <a:xfrm>
          <a:off x="2184059" y="156066"/>
          <a:ext cx="3420804" cy="686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005AB-7E0D-49BE-8B61-D2CF18D4C1FD}">
      <dsp:nvSpPr>
        <dsp:cNvPr id="0" name=""/>
        <dsp:cNvSpPr/>
      </dsp:nvSpPr>
      <dsp:spPr>
        <a:xfrm>
          <a:off x="2263007" y="231068"/>
          <a:ext cx="3420804" cy="686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新北市推動十二年國民基本教育課程綱要</a:t>
          </a:r>
          <a:endParaRPr lang="en-US" altLang="zh-TW" sz="14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精進學校課程與教學</a:t>
          </a:r>
          <a:r>
            <a:rPr lang="zh-TW" sz="14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工作小組</a:t>
          </a:r>
          <a:endParaRPr lang="zh-TW" altLang="en-US" sz="1400" kern="1200" dirty="0">
            <a:solidFill>
              <a:schemeClr val="tx1"/>
            </a:solidFill>
          </a:endParaRPr>
        </a:p>
      </dsp:txBody>
      <dsp:txXfrm>
        <a:off x="2283111" y="251172"/>
        <a:ext cx="3380596" cy="646184"/>
      </dsp:txXfrm>
    </dsp:sp>
    <dsp:sp modelId="{ECA98E56-2E65-424E-ABA4-E01F4502059B}">
      <dsp:nvSpPr>
        <dsp:cNvPr id="0" name=""/>
        <dsp:cNvSpPr/>
      </dsp:nvSpPr>
      <dsp:spPr>
        <a:xfrm>
          <a:off x="1906445" y="1016640"/>
          <a:ext cx="3957701" cy="415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58D66-06E8-4E50-9933-5B673F864970}">
      <dsp:nvSpPr>
        <dsp:cNvPr id="0" name=""/>
        <dsp:cNvSpPr/>
      </dsp:nvSpPr>
      <dsp:spPr>
        <a:xfrm>
          <a:off x="1985393" y="1091641"/>
          <a:ext cx="3957701" cy="415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                    </a:t>
          </a:r>
          <a:r>
            <a:rPr lang="en-US" altLang="zh-TW" sz="10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0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推動</a:t>
          </a:r>
          <a:r>
            <a:rPr lang="zh-TW" sz="10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新課綱應辦事項管考</a:t>
          </a:r>
          <a:r>
            <a:rPr lang="zh-TW" altLang="en-US" sz="10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平臺</a:t>
          </a:r>
          <a:endParaRPr lang="en-US" altLang="zh-TW" sz="10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4445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                    </a:t>
          </a:r>
          <a:r>
            <a:rPr lang="en-US" altLang="zh-TW" sz="10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sz="10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精進課程與教學各項計畫協作平臺</a:t>
          </a:r>
          <a:endParaRPr lang="zh-TW" altLang="en-US" sz="10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97561" y="1103809"/>
        <a:ext cx="3933365" cy="391098"/>
      </dsp:txXfrm>
    </dsp:sp>
    <dsp:sp modelId="{B4E72161-6415-4761-95D6-E59FFA9EEEEF}">
      <dsp:nvSpPr>
        <dsp:cNvPr id="0" name=""/>
        <dsp:cNvSpPr/>
      </dsp:nvSpPr>
      <dsp:spPr>
        <a:xfrm>
          <a:off x="20377" y="1671190"/>
          <a:ext cx="710537" cy="45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7B08A-C4E2-4037-9855-34F2CB4E4661}">
      <dsp:nvSpPr>
        <dsp:cNvPr id="0" name=""/>
        <dsp:cNvSpPr/>
      </dsp:nvSpPr>
      <dsp:spPr>
        <a:xfrm>
          <a:off x="99325" y="1746191"/>
          <a:ext cx="710537" cy="451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中等</a:t>
          </a:r>
          <a:endParaRPr lang="en-US" altLang="zh-TW" sz="1050" b="0" kern="1200" dirty="0"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教育科</a:t>
          </a:r>
        </a:p>
      </dsp:txBody>
      <dsp:txXfrm>
        <a:off x="112540" y="1759406"/>
        <a:ext cx="684107" cy="424761"/>
      </dsp:txXfrm>
    </dsp:sp>
    <dsp:sp modelId="{69F9A71E-ADA6-4EC6-B664-3EC8176D72AC}">
      <dsp:nvSpPr>
        <dsp:cNvPr id="0" name=""/>
        <dsp:cNvSpPr/>
      </dsp:nvSpPr>
      <dsp:spPr>
        <a:xfrm>
          <a:off x="1377" y="2329029"/>
          <a:ext cx="748537" cy="3389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F399B-6444-4894-8D10-A6F0F4710012}">
      <dsp:nvSpPr>
        <dsp:cNvPr id="0" name=""/>
        <dsp:cNvSpPr/>
      </dsp:nvSpPr>
      <dsp:spPr>
        <a:xfrm>
          <a:off x="80326" y="2404030"/>
          <a:ext cx="748537" cy="3389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組成任務小組推動各項工作、修訂相關法規規定、建置國中高中課程計畫實施與輔導措施、建立國中高中課程評鑑機制、研發國中高中核心素養導向教學</a:t>
          </a:r>
          <a:r>
            <a:rPr lang="en-US" altLang="zh-TW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評量示例、辦理國中高中教育階段課綱宣導工作</a:t>
          </a:r>
        </a:p>
      </dsp:txBody>
      <dsp:txXfrm>
        <a:off x="102250" y="2425954"/>
        <a:ext cx="704689" cy="3345334"/>
      </dsp:txXfrm>
    </dsp:sp>
    <dsp:sp modelId="{B2946AE6-7A5F-466C-9A9E-B9173EFA3510}">
      <dsp:nvSpPr>
        <dsp:cNvPr id="0" name=""/>
        <dsp:cNvSpPr/>
      </dsp:nvSpPr>
      <dsp:spPr>
        <a:xfrm>
          <a:off x="888812" y="1671190"/>
          <a:ext cx="710537" cy="45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CBC1C-EF29-4CC7-ABC7-A8341DD20F7A}">
      <dsp:nvSpPr>
        <dsp:cNvPr id="0" name=""/>
        <dsp:cNvSpPr/>
      </dsp:nvSpPr>
      <dsp:spPr>
        <a:xfrm>
          <a:off x="967760" y="1746191"/>
          <a:ext cx="710537" cy="451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技職</a:t>
          </a:r>
          <a:endParaRPr lang="en-US" altLang="zh-TW" sz="1050" b="0" kern="1200" dirty="0"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教育科</a:t>
          </a:r>
        </a:p>
      </dsp:txBody>
      <dsp:txXfrm>
        <a:off x="980975" y="1759406"/>
        <a:ext cx="684107" cy="424761"/>
      </dsp:txXfrm>
    </dsp:sp>
    <dsp:sp modelId="{67813088-8A14-4354-9B41-660BEC027BE8}">
      <dsp:nvSpPr>
        <dsp:cNvPr id="0" name=""/>
        <dsp:cNvSpPr/>
      </dsp:nvSpPr>
      <dsp:spPr>
        <a:xfrm>
          <a:off x="969706" y="2329029"/>
          <a:ext cx="548748" cy="338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CD9FB-69EA-4ADF-B2DE-70426F86D89E}">
      <dsp:nvSpPr>
        <dsp:cNvPr id="0" name=""/>
        <dsp:cNvSpPr/>
      </dsp:nvSpPr>
      <dsp:spPr>
        <a:xfrm>
          <a:off x="1048655" y="2404030"/>
          <a:ext cx="548748" cy="3388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建置技職課程計畫實施與輔導措施、建立技職課程評鑑機制、</a:t>
          </a:r>
          <a:r>
            <a:rPr lang="zh-TW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研發</a:t>
          </a:r>
          <a:r>
            <a:rPr lang="zh-TW" altLang="en-US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技職</a:t>
          </a:r>
          <a:r>
            <a:rPr lang="zh-TW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核心素養導向</a:t>
          </a:r>
          <a:r>
            <a:rPr lang="zh-TW" altLang="en-US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務實致用</a:t>
          </a:r>
          <a:r>
            <a:rPr lang="zh-TW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教學</a:t>
          </a:r>
          <a:r>
            <a:rPr lang="en-US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評量示例</a:t>
          </a:r>
          <a:r>
            <a:rPr lang="zh-TW" altLang="en-US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及特色課程、</a:t>
          </a:r>
          <a:r>
            <a:rPr lang="zh-TW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辦理</a:t>
          </a:r>
          <a:r>
            <a:rPr lang="zh-TW" altLang="en-US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技職課綱</a:t>
          </a:r>
          <a:r>
            <a:rPr lang="zh-TW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宣導工作</a:t>
          </a:r>
          <a:endParaRPr lang="zh-TW" altLang="en-US" sz="1000" b="0" kern="1200" dirty="0"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64727" y="2420102"/>
        <a:ext cx="516604" cy="3355928"/>
      </dsp:txXfrm>
    </dsp:sp>
    <dsp:sp modelId="{36DD11C3-8F97-49CF-8834-5AE59A050435}">
      <dsp:nvSpPr>
        <dsp:cNvPr id="0" name=""/>
        <dsp:cNvSpPr/>
      </dsp:nvSpPr>
      <dsp:spPr>
        <a:xfrm>
          <a:off x="1757246" y="1671190"/>
          <a:ext cx="710537" cy="45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55BF2-85D3-4749-B5DC-D28BDB8E4934}">
      <dsp:nvSpPr>
        <dsp:cNvPr id="0" name=""/>
        <dsp:cNvSpPr/>
      </dsp:nvSpPr>
      <dsp:spPr>
        <a:xfrm>
          <a:off x="1836195" y="1746191"/>
          <a:ext cx="710537" cy="451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國小</a:t>
          </a:r>
          <a:endParaRPr lang="en-US" altLang="zh-TW" sz="1050" b="0" kern="1200" dirty="0"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教育科</a:t>
          </a:r>
        </a:p>
      </dsp:txBody>
      <dsp:txXfrm>
        <a:off x="1849410" y="1759406"/>
        <a:ext cx="684107" cy="424761"/>
      </dsp:txXfrm>
    </dsp:sp>
    <dsp:sp modelId="{21397E0B-A626-4DCA-A7CC-B70112C1BCA3}">
      <dsp:nvSpPr>
        <dsp:cNvPr id="0" name=""/>
        <dsp:cNvSpPr/>
      </dsp:nvSpPr>
      <dsp:spPr>
        <a:xfrm>
          <a:off x="1814693" y="2329029"/>
          <a:ext cx="595643" cy="3361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97697-6947-4C0E-B381-B0785B394595}">
      <dsp:nvSpPr>
        <dsp:cNvPr id="0" name=""/>
        <dsp:cNvSpPr/>
      </dsp:nvSpPr>
      <dsp:spPr>
        <a:xfrm>
          <a:off x="1893642" y="2404030"/>
          <a:ext cx="595643" cy="3361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修訂相關法規規定、建置國小課程計畫實施與輔導措施、建置國小課程評鑑機制、研發國小教育階段核心素養導向教學</a:t>
          </a:r>
          <a:r>
            <a:rPr lang="en-US" altLang="zh-TW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000" b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評量示例、辦理國小教育階段課綱宣導工作</a:t>
          </a:r>
        </a:p>
      </dsp:txBody>
      <dsp:txXfrm>
        <a:off x="1911088" y="2421476"/>
        <a:ext cx="560751" cy="3326997"/>
      </dsp:txXfrm>
    </dsp:sp>
    <dsp:sp modelId="{02C1890E-D75A-41DF-95A0-1C4B516E778B}">
      <dsp:nvSpPr>
        <dsp:cNvPr id="0" name=""/>
        <dsp:cNvSpPr/>
      </dsp:nvSpPr>
      <dsp:spPr>
        <a:xfrm>
          <a:off x="2625681" y="1671190"/>
          <a:ext cx="710537" cy="45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5B216-FBE1-46CF-98AD-C8EAFAB1D19E}">
      <dsp:nvSpPr>
        <dsp:cNvPr id="0" name=""/>
        <dsp:cNvSpPr/>
      </dsp:nvSpPr>
      <dsp:spPr>
        <a:xfrm>
          <a:off x="2704630" y="1746191"/>
          <a:ext cx="710537" cy="451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特殊</a:t>
          </a:r>
          <a:endParaRPr lang="en-US" altLang="zh-TW" sz="105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教育科</a:t>
          </a:r>
        </a:p>
      </dsp:txBody>
      <dsp:txXfrm>
        <a:off x="2717845" y="1759406"/>
        <a:ext cx="684107" cy="424761"/>
      </dsp:txXfrm>
    </dsp:sp>
    <dsp:sp modelId="{23647672-99B3-4510-9AA0-BECF9411A8A7}">
      <dsp:nvSpPr>
        <dsp:cNvPr id="0" name=""/>
        <dsp:cNvSpPr/>
      </dsp:nvSpPr>
      <dsp:spPr>
        <a:xfrm>
          <a:off x="2648102" y="2329029"/>
          <a:ext cx="665695" cy="3346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87A31-429C-4321-8669-B1FC52EE41DA}">
      <dsp:nvSpPr>
        <dsp:cNvPr id="0" name=""/>
        <dsp:cNvSpPr/>
      </dsp:nvSpPr>
      <dsp:spPr>
        <a:xfrm>
          <a:off x="2727051" y="2404030"/>
          <a:ext cx="665695" cy="3346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配合特教新課綱、建置課程計畫實施與輔導措施、建立課程評鑑機制</a:t>
          </a:r>
        </a:p>
      </dsp:txBody>
      <dsp:txXfrm>
        <a:off x="2746549" y="2423528"/>
        <a:ext cx="626699" cy="3307706"/>
      </dsp:txXfrm>
    </dsp:sp>
    <dsp:sp modelId="{150480AB-47EE-40BA-933C-340C35E99B46}">
      <dsp:nvSpPr>
        <dsp:cNvPr id="0" name=""/>
        <dsp:cNvSpPr/>
      </dsp:nvSpPr>
      <dsp:spPr>
        <a:xfrm>
          <a:off x="3494116" y="1671190"/>
          <a:ext cx="710537" cy="45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FE9DD-DCB6-4172-B500-4E0221C235C9}">
      <dsp:nvSpPr>
        <dsp:cNvPr id="0" name=""/>
        <dsp:cNvSpPr/>
      </dsp:nvSpPr>
      <dsp:spPr>
        <a:xfrm>
          <a:off x="3573064" y="1746191"/>
          <a:ext cx="710537" cy="451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教育研究及資訊發展科</a:t>
          </a:r>
        </a:p>
      </dsp:txBody>
      <dsp:txXfrm>
        <a:off x="3586279" y="1759406"/>
        <a:ext cx="684107" cy="424761"/>
      </dsp:txXfrm>
    </dsp:sp>
    <dsp:sp modelId="{1BA7C31A-53DC-44EF-8034-49DFEEBD5637}">
      <dsp:nvSpPr>
        <dsp:cNvPr id="0" name=""/>
        <dsp:cNvSpPr/>
      </dsp:nvSpPr>
      <dsp:spPr>
        <a:xfrm>
          <a:off x="3550714" y="2329029"/>
          <a:ext cx="597341" cy="3358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8F498-9E62-4A31-A9ED-40BF4B052A0B}">
      <dsp:nvSpPr>
        <dsp:cNvPr id="0" name=""/>
        <dsp:cNvSpPr/>
      </dsp:nvSpPr>
      <dsp:spPr>
        <a:xfrm>
          <a:off x="3629662" y="2404030"/>
          <a:ext cx="597341" cy="335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強化課程與教學輔導功能</a:t>
          </a:r>
          <a:r>
            <a:rPr lang="zh-TW" altLang="en-US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修訂</a:t>
          </a:r>
          <a:r>
            <a:rPr lang="zh-TW" altLang="en-US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相關法規</a:t>
          </a:r>
          <a:r>
            <a:rPr lang="zh-TW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規定</a:t>
          </a:r>
          <a:r>
            <a:rPr lang="zh-TW" altLang="en-US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建立課程評鑑機制</a:t>
          </a:r>
          <a:r>
            <a:rPr lang="zh-TW" altLang="en-US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研發核心素養導向教學</a:t>
          </a:r>
          <a:r>
            <a:rPr lang="en-US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評量示例</a:t>
          </a:r>
          <a:r>
            <a:rPr lang="zh-TW" altLang="en-US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辦理宣導工</a:t>
          </a:r>
          <a:r>
            <a:rPr lang="zh-TW" altLang="en-US" sz="1050" b="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作</a:t>
          </a:r>
        </a:p>
      </dsp:txBody>
      <dsp:txXfrm>
        <a:off x="3647158" y="2421526"/>
        <a:ext cx="562349" cy="3323793"/>
      </dsp:txXfrm>
    </dsp:sp>
    <dsp:sp modelId="{DEA8FFC8-7807-4793-BE21-1E4D6159F02E}">
      <dsp:nvSpPr>
        <dsp:cNvPr id="0" name=""/>
        <dsp:cNvSpPr/>
      </dsp:nvSpPr>
      <dsp:spPr>
        <a:xfrm>
          <a:off x="4362551" y="1671190"/>
          <a:ext cx="800690" cy="45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74BD5-EA49-45F9-AF77-962174ECB060}">
      <dsp:nvSpPr>
        <dsp:cNvPr id="0" name=""/>
        <dsp:cNvSpPr/>
      </dsp:nvSpPr>
      <dsp:spPr>
        <a:xfrm>
          <a:off x="4441499" y="1746191"/>
          <a:ext cx="800690" cy="451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新住民文教輔導科</a:t>
          </a:r>
        </a:p>
      </dsp:txBody>
      <dsp:txXfrm>
        <a:off x="4454714" y="1759406"/>
        <a:ext cx="774260" cy="424761"/>
      </dsp:txXfrm>
    </dsp:sp>
    <dsp:sp modelId="{A14D6FB4-802A-4EBE-8BF1-4D9E3FD2F309}">
      <dsp:nvSpPr>
        <dsp:cNvPr id="0" name=""/>
        <dsp:cNvSpPr/>
      </dsp:nvSpPr>
      <dsp:spPr>
        <a:xfrm>
          <a:off x="4463546" y="2329029"/>
          <a:ext cx="598698" cy="3356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A5A90-E578-4E5C-B3E5-7B6E91754927}">
      <dsp:nvSpPr>
        <dsp:cNvPr id="0" name=""/>
        <dsp:cNvSpPr/>
      </dsp:nvSpPr>
      <dsp:spPr>
        <a:xfrm>
          <a:off x="4542495" y="2404030"/>
          <a:ext cx="598698" cy="3356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充實新住民語文教學人力、研發推廣新住民語文補充教材</a:t>
          </a:r>
        </a:p>
      </dsp:txBody>
      <dsp:txXfrm>
        <a:off x="4560030" y="2421565"/>
        <a:ext cx="563628" cy="3321306"/>
      </dsp:txXfrm>
    </dsp:sp>
    <dsp:sp modelId="{CF08604C-D317-4A3A-91DD-E424BEFDD062}">
      <dsp:nvSpPr>
        <dsp:cNvPr id="0" name=""/>
        <dsp:cNvSpPr/>
      </dsp:nvSpPr>
      <dsp:spPr>
        <a:xfrm>
          <a:off x="5321138" y="1671190"/>
          <a:ext cx="710537" cy="45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E1C7B-082F-4D11-9EB6-4C8495481875}">
      <dsp:nvSpPr>
        <dsp:cNvPr id="0" name=""/>
        <dsp:cNvSpPr/>
      </dsp:nvSpPr>
      <dsp:spPr>
        <a:xfrm>
          <a:off x="5400087" y="1746191"/>
          <a:ext cx="710537" cy="451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家庭</a:t>
          </a:r>
          <a:endParaRPr lang="en-US" altLang="zh-TW" sz="105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教育中心</a:t>
          </a:r>
        </a:p>
      </dsp:txBody>
      <dsp:txXfrm>
        <a:off x="5413302" y="1759406"/>
        <a:ext cx="684107" cy="424761"/>
      </dsp:txXfrm>
    </dsp:sp>
    <dsp:sp modelId="{78C1EC5F-0C6A-4D97-9105-E6E1262EC661}">
      <dsp:nvSpPr>
        <dsp:cNvPr id="0" name=""/>
        <dsp:cNvSpPr/>
      </dsp:nvSpPr>
      <dsp:spPr>
        <a:xfrm>
          <a:off x="5405351" y="2329029"/>
          <a:ext cx="542111" cy="3360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B63A8-A5B1-43C5-B585-946F64AB5DC6}">
      <dsp:nvSpPr>
        <dsp:cNvPr id="0" name=""/>
        <dsp:cNvSpPr/>
      </dsp:nvSpPr>
      <dsp:spPr>
        <a:xfrm>
          <a:off x="5484300" y="2404030"/>
          <a:ext cx="542111" cy="3360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辦理十二年國教新課綱宣導工作</a:t>
          </a:r>
          <a:r>
            <a:rPr lang="en-US" altLang="zh-TW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家長</a:t>
          </a:r>
        </a:p>
      </dsp:txBody>
      <dsp:txXfrm>
        <a:off x="5500178" y="2419908"/>
        <a:ext cx="510355" cy="3328270"/>
      </dsp:txXfrm>
    </dsp:sp>
    <dsp:sp modelId="{6BC24E4E-578A-4AED-BDAC-ED02F046EE0F}">
      <dsp:nvSpPr>
        <dsp:cNvPr id="0" name=""/>
        <dsp:cNvSpPr/>
      </dsp:nvSpPr>
      <dsp:spPr>
        <a:xfrm>
          <a:off x="6189573" y="1671190"/>
          <a:ext cx="710537" cy="451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55570-CDC2-4884-BDD9-762E2B0319F7}">
      <dsp:nvSpPr>
        <dsp:cNvPr id="0" name=""/>
        <dsp:cNvSpPr/>
      </dsp:nvSpPr>
      <dsp:spPr>
        <a:xfrm>
          <a:off x="6268522" y="1746191"/>
          <a:ext cx="710537" cy="451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工程及環境教育科</a:t>
          </a:r>
        </a:p>
      </dsp:txBody>
      <dsp:txXfrm>
        <a:off x="6281737" y="1759406"/>
        <a:ext cx="684107" cy="424761"/>
      </dsp:txXfrm>
    </dsp:sp>
    <dsp:sp modelId="{012F811B-EF85-4EE2-9C0D-9C90D7F24BBF}">
      <dsp:nvSpPr>
        <dsp:cNvPr id="0" name=""/>
        <dsp:cNvSpPr/>
      </dsp:nvSpPr>
      <dsp:spPr>
        <a:xfrm>
          <a:off x="6327037" y="2329029"/>
          <a:ext cx="435609" cy="3375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6C127-223C-4555-ACCA-F4EEDB4A2FD0}">
      <dsp:nvSpPr>
        <dsp:cNvPr id="0" name=""/>
        <dsp:cNvSpPr/>
      </dsp:nvSpPr>
      <dsp:spPr>
        <a:xfrm>
          <a:off x="6405986" y="2404030"/>
          <a:ext cx="435609" cy="3375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研析設備需求、充實教學設備資源</a:t>
          </a:r>
        </a:p>
      </dsp:txBody>
      <dsp:txXfrm>
        <a:off x="6418745" y="2416789"/>
        <a:ext cx="410091" cy="3349799"/>
      </dsp:txXfrm>
    </dsp:sp>
    <dsp:sp modelId="{02666BE6-94AE-49CA-A64F-7449364BE2DD}">
      <dsp:nvSpPr>
        <dsp:cNvPr id="0" name=""/>
        <dsp:cNvSpPr/>
      </dsp:nvSpPr>
      <dsp:spPr>
        <a:xfrm>
          <a:off x="7058008" y="1671190"/>
          <a:ext cx="710537" cy="42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96EAA-A7AC-406E-B974-816E07CD3DA0}">
      <dsp:nvSpPr>
        <dsp:cNvPr id="0" name=""/>
        <dsp:cNvSpPr/>
      </dsp:nvSpPr>
      <dsp:spPr>
        <a:xfrm>
          <a:off x="7136956" y="1746191"/>
          <a:ext cx="710537" cy="423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>
              <a:latin typeface="標楷體" panose="03000509000000000000" pitchFamily="65" charset="-120"/>
              <a:ea typeface="標楷體" panose="03000509000000000000" pitchFamily="65" charset="-120"/>
            </a:rPr>
            <a:t>督學室</a:t>
          </a:r>
        </a:p>
      </dsp:txBody>
      <dsp:txXfrm>
        <a:off x="7149348" y="1758583"/>
        <a:ext cx="685753" cy="398311"/>
      </dsp:txXfrm>
    </dsp:sp>
    <dsp:sp modelId="{10B5B68C-0C7C-43F7-A891-D4FF87235506}">
      <dsp:nvSpPr>
        <dsp:cNvPr id="0" name=""/>
        <dsp:cNvSpPr/>
      </dsp:nvSpPr>
      <dsp:spPr>
        <a:xfrm>
          <a:off x="7106278" y="2339578"/>
          <a:ext cx="596887" cy="3321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1F4D2-BB50-4113-9EAD-D8DD57CADFFE}">
      <dsp:nvSpPr>
        <dsp:cNvPr id="0" name=""/>
        <dsp:cNvSpPr/>
      </dsp:nvSpPr>
      <dsp:spPr>
        <a:xfrm>
          <a:off x="7185227" y="2414579"/>
          <a:ext cx="596887" cy="3321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>
              <a:latin typeface="標楷體" panose="03000509000000000000" pitchFamily="65" charset="-120"/>
              <a:ea typeface="標楷體" panose="03000509000000000000" pitchFamily="65" charset="-120"/>
            </a:rPr>
            <a:t>督導學校建立自我檢核機制，定期檢視所需辦理事項情形</a:t>
          </a:r>
        </a:p>
      </dsp:txBody>
      <dsp:txXfrm>
        <a:off x="7202709" y="2432061"/>
        <a:ext cx="561923" cy="3286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E7B68-B4C8-4993-A597-26830743A4F2}">
      <dsp:nvSpPr>
        <dsp:cNvPr id="0" name=""/>
        <dsp:cNvSpPr/>
      </dsp:nvSpPr>
      <dsp:spPr>
        <a:xfrm>
          <a:off x="1274108" y="2293816"/>
          <a:ext cx="2019824" cy="2019824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高中課程發展工作圈</a:t>
          </a:r>
        </a:p>
      </dsp:txBody>
      <dsp:txXfrm>
        <a:off x="1680182" y="2766950"/>
        <a:ext cx="1207676" cy="1038231"/>
      </dsp:txXfrm>
    </dsp:sp>
    <dsp:sp modelId="{0FF4332A-2702-4248-BE1A-FA4BF558F66E}">
      <dsp:nvSpPr>
        <dsp:cNvPr id="0" name=""/>
        <dsp:cNvSpPr/>
      </dsp:nvSpPr>
      <dsp:spPr>
        <a:xfrm>
          <a:off x="477413" y="1715230"/>
          <a:ext cx="1468963" cy="1468963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技職課程工作圈</a:t>
          </a:r>
        </a:p>
      </dsp:txBody>
      <dsp:txXfrm>
        <a:off x="847229" y="2087281"/>
        <a:ext cx="729331" cy="724861"/>
      </dsp:txXfrm>
    </dsp:sp>
    <dsp:sp modelId="{7ED07209-F3CD-470E-A2CE-1C5F26FB6C62}">
      <dsp:nvSpPr>
        <dsp:cNvPr id="0" name=""/>
        <dsp:cNvSpPr/>
      </dsp:nvSpPr>
      <dsp:spPr>
        <a:xfrm rot="20700000">
          <a:off x="1300182" y="701795"/>
          <a:ext cx="1439284" cy="14392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國中小課程工作圈</a:t>
          </a:r>
        </a:p>
      </dsp:txBody>
      <dsp:txXfrm rot="-20700000">
        <a:off x="1615859" y="1017473"/>
        <a:ext cx="807929" cy="807929"/>
      </dsp:txXfrm>
    </dsp:sp>
    <dsp:sp modelId="{22BC73BB-7CA7-446D-AD5D-C73F01945447}">
      <dsp:nvSpPr>
        <dsp:cNvPr id="0" name=""/>
        <dsp:cNvSpPr/>
      </dsp:nvSpPr>
      <dsp:spPr>
        <a:xfrm>
          <a:off x="1187123" y="1889966"/>
          <a:ext cx="2406208" cy="2585375"/>
        </a:xfrm>
        <a:prstGeom prst="circularArrow">
          <a:avLst>
            <a:gd name="adj1" fmla="val 4687"/>
            <a:gd name="adj2" fmla="val 299029"/>
            <a:gd name="adj3" fmla="val 2502423"/>
            <a:gd name="adj4" fmla="val 15891204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B1169C-D30A-4B88-BC30-7D240AE53491}">
      <dsp:nvSpPr>
        <dsp:cNvPr id="0" name=""/>
        <dsp:cNvSpPr/>
      </dsp:nvSpPr>
      <dsp:spPr>
        <a:xfrm>
          <a:off x="217262" y="1392444"/>
          <a:ext cx="1878436" cy="18784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8DE76-7FC3-40EE-810B-0DAE57A30E89}">
      <dsp:nvSpPr>
        <dsp:cNvPr id="0" name=""/>
        <dsp:cNvSpPr/>
      </dsp:nvSpPr>
      <dsp:spPr>
        <a:xfrm>
          <a:off x="967261" y="388778"/>
          <a:ext cx="2025333" cy="20253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7DC7-300C-46AF-9DB4-EA9CE4B8F745}" type="datetimeFigureOut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F950E-EFBE-499D-B412-19CE5338F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744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D79CF-763F-482B-9C17-C8D6AB18DCA3}" type="datetimeFigureOut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D3D5D-DBBE-4D77-8B0A-AAED3B43B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5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7718-7CDC-4AE8-A14F-FD512B1774B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3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21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hape 21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02" tIns="90602" rIns="90602" bIns="906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ea typeface="맑은 고딕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201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hape 201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02" tIns="90602" rIns="90602" bIns="9060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ea typeface="맑은 고딕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2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2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2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84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1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8032" y="2708920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6D3-B3F8-4ABC-AE08-4599097F6D42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-89270" y="115189"/>
            <a:ext cx="9289032" cy="649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教育部國民及學前教育署</a:t>
            </a:r>
            <a:r>
              <a:rPr lang="en-US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107-108</a:t>
            </a:r>
            <a:r>
              <a:rPr lang="zh-TW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年度支持直轄市、縣（市）政府</a:t>
            </a:r>
            <a:endParaRPr lang="zh-TW" altLang="zh-TW" sz="1200" kern="1200" dirty="0">
              <a:solidFill>
                <a:schemeClr val="lt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/>
            <a:r>
              <a:rPr lang="zh-TW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推動精進國民中學及國民小學教師教學專業與課程品質計畫</a:t>
            </a:r>
            <a:endParaRPr lang="zh-TW" altLang="en-US" sz="1200" b="1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696854" y="878987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年度精進教學計畫撰寫工作坊</a:t>
            </a:r>
          </a:p>
        </p:txBody>
      </p:sp>
    </p:spTree>
    <p:extLst>
      <p:ext uri="{BB962C8B-B14F-4D97-AF65-F5344CB8AC3E}">
        <p14:creationId xmlns:p14="http://schemas.microsoft.com/office/powerpoint/2010/main" val="126491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9F7C-F488-42E3-BF50-DCD2E9772271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58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E3-F0C7-4CA7-A853-8680725E0F06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76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3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 marL="457200" indent="-457200">
              <a:buClr>
                <a:schemeClr val="accent6">
                  <a:lumMod val="50000"/>
                </a:schemeClr>
              </a:buClr>
              <a:buFont typeface="Times New Roman" panose="02020603050405020304" pitchFamily="18" charset="0"/>
              <a:buChar char="‣"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18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E18-619F-4344-B961-3FB1AA0ECCF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1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3FC-7AEF-495F-BBF5-3018EBE2EC7A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59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27F5-3AC8-4CE6-9C60-A75754A8ABDA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57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E785-696C-4EEC-8A79-9AF8A5D6D4D8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B613-E7A7-44C8-A2E4-6AA339C2E1CD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21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F005-13D4-4275-8C8A-EF9ADF605708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5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4318-465B-415C-8A67-361FB1650E04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55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108年\108機關\教育局\1080116新課綱簡報母片\0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BFA2288-DE33-49AA-8626-21C3F9536FFB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B4EBE323-27AD-48CD-9259-03C4B08878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Picture 3" descr="E:\108年\108機關\教育局\1080116新課綱簡報母片\師大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77" y="6190077"/>
            <a:ext cx="487751" cy="4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108年\108機關\教育局\1080116新課綱簡報母片\教育部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90077"/>
            <a:ext cx="487751" cy="4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108年\108機關\教育局\1080116新課綱簡報母片\金城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99414"/>
            <a:ext cx="1008112" cy="2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2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gif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9781887-106E-4E59-BC21-4EF3B614DF27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EBE323-27AD-48CD-9259-03C4B08878FA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xmlns="" id="{2298D5DB-0DD7-42B8-8FBB-281262638272}"/>
              </a:ext>
            </a:extLst>
          </p:cNvPr>
          <p:cNvSpPr txBox="1">
            <a:spLocks/>
          </p:cNvSpPr>
          <p:nvPr/>
        </p:nvSpPr>
        <p:spPr>
          <a:xfrm>
            <a:off x="457200" y="1678186"/>
            <a:ext cx="8363272" cy="261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zh-TW" sz="3200" dirty="0"/>
              <a:t>主題五：縣市精進教學計畫</a:t>
            </a:r>
            <a:r>
              <a:rPr lang="zh-HK" altLang="zh-TW" sz="3200" dirty="0"/>
              <a:t>架構</a:t>
            </a:r>
            <a:r>
              <a:rPr lang="zh-TW" altLang="zh-TW" sz="3200" dirty="0"/>
              <a:t>撰寫</a:t>
            </a:r>
            <a:r>
              <a:rPr lang="zh-HK" altLang="zh-TW" sz="3200" dirty="0"/>
              <a:t>實務操作</a:t>
            </a:r>
            <a:endParaRPr lang="en-US" altLang="zh-HK" sz="3200" dirty="0"/>
          </a:p>
          <a:p>
            <a:endParaRPr lang="en-US" altLang="zh-TW" sz="3200" dirty="0"/>
          </a:p>
          <a:p>
            <a:r>
              <a:rPr lang="zh-TW" altLang="en-US" dirty="0"/>
              <a:t>新北市</a:t>
            </a:r>
            <a:endParaRPr lang="en-US" altLang="zh-HK" dirty="0"/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xmlns="" id="{D3A63054-BA1A-4DFD-9ACF-49593589A79D}"/>
              </a:ext>
            </a:extLst>
          </p:cNvPr>
          <p:cNvSpPr txBox="1">
            <a:spLocks/>
          </p:cNvSpPr>
          <p:nvPr/>
        </p:nvSpPr>
        <p:spPr>
          <a:xfrm>
            <a:off x="1371600" y="4653136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新北市政府教育局 周長益課程督學</a:t>
            </a:r>
            <a:endParaRPr lang="en-US" altLang="zh-TW" sz="2400" dirty="0"/>
          </a:p>
          <a:p>
            <a:r>
              <a:rPr lang="zh-TW" altLang="en-US" sz="2400" dirty="0"/>
              <a:t>新北市政府教育局 楊智先課程督學</a:t>
            </a:r>
          </a:p>
        </p:txBody>
      </p:sp>
    </p:spTree>
    <p:extLst>
      <p:ext uri="{BB962C8B-B14F-4D97-AF65-F5344CB8AC3E}">
        <p14:creationId xmlns:p14="http://schemas.microsoft.com/office/powerpoint/2010/main" val="363981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590495"/>
              </p:ext>
            </p:extLst>
          </p:nvPr>
        </p:nvGraphicFramePr>
        <p:xfrm>
          <a:off x="395536" y="1196752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圓角矩形 2"/>
          <p:cNvSpPr/>
          <p:nvPr/>
        </p:nvSpPr>
        <p:spPr bwMode="auto">
          <a:xfrm>
            <a:off x="2267744" y="337847"/>
            <a:ext cx="4896544" cy="79208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6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輔導人力資源整合綜效</a:t>
            </a:r>
            <a:endParaRPr kumimoji="0" lang="zh-TW" altLang="en-US" sz="3600" b="1" i="0" u="none" strike="noStrike" cap="none" normalizeH="0" baseline="0" dirty="0">
              <a:ln>
                <a:noFill/>
              </a:ln>
              <a:solidFill>
                <a:srgbClr val="2F38F5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69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0033CC"/>
                </a:solidFill>
              </a:rPr>
              <a:t>五</a:t>
            </a:r>
            <a:r>
              <a:rPr lang="zh-TW" altLang="en-US" sz="40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、推動策略、行動方案與具體計畫</a:t>
            </a:r>
            <a:endParaRPr lang="en-US" sz="1300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95FB-AB03-4E6B-9084-508A63CE90A4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772045"/>
              </p:ext>
            </p:extLst>
          </p:nvPr>
        </p:nvGraphicFramePr>
        <p:xfrm>
          <a:off x="323528" y="980728"/>
          <a:ext cx="8640960" cy="5450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推動策略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行動方案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具體計畫內涵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650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建構課程領導機制</a:t>
                      </a:r>
                      <a:endParaRPr lang="zh-TW" sz="1800" b="1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</a:t>
                      </a:r>
                      <a:r>
                        <a:rPr 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強化組織運作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工作小組、課程推動工作圈、地方輔導群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</a:t>
                      </a:r>
                      <a:r>
                        <a:rPr 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落實課程</a:t>
                      </a: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領導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核心成員工作坊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1-3</a:t>
                      </a:r>
                      <a:r>
                        <a:rPr 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深耕教學領導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專任輔導員、社群領導人、專業回饋人才培訓相關工作坊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650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建構教學支持機制</a:t>
                      </a:r>
                      <a:endParaRPr lang="zh-TW" sz="1800" b="1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</a:t>
                      </a:r>
                      <a:r>
                        <a:rPr 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政策理念增能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種子講師、社群申辦說明、親師成長、家長宣導</a:t>
                      </a:r>
                      <a:r>
                        <a:rPr lang="en-US" alt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總綱、公開授課</a:t>
                      </a:r>
                      <a:r>
                        <a:rPr lang="en-US" alt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…)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2-2</a:t>
                      </a:r>
                      <a:r>
                        <a:rPr lang="zh-TW" sz="1800" b="1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提升專業增能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素養導向教學評量、非專長教師增能、初任教師研習、會考精進協作、資訊知能研習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…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2-3</a:t>
                      </a:r>
                      <a:r>
                        <a:rPr 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落實教學實踐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三級教師社群、教學輔導教師、 薪傳教師輔導、教學案例甄選</a:t>
                      </a:r>
                      <a:r>
                        <a:rPr lang="en-US" alt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…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1650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成效評估輔導機制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3-1</a:t>
                      </a:r>
                      <a:r>
                        <a:rPr 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教學評估檢討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課程計畫備查、教學正常化訪視</a:t>
                      </a:r>
                      <a:r>
                        <a:rPr lang="en-US" alt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…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1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3-2</a:t>
                      </a:r>
                      <a:r>
                        <a:rPr 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學習成效評估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能力檢測、會考分析暨自主改善計畫</a:t>
                      </a:r>
                      <a:r>
                        <a:rPr lang="en-US" alt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…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1650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alt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3-3</a:t>
                      </a: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學習成效評估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教育豐年季實施計畫</a:t>
                      </a:r>
                      <a:r>
                        <a:rPr lang="en-US" altLang="zh-TW" sz="1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…</a:t>
                      </a:r>
                      <a:endParaRPr lang="zh-TW" sz="1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71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414621" y="324163"/>
            <a:ext cx="453150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082410" y="151946"/>
            <a:ext cx="6574574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36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六、鼓勵學校自主發想與整合</a:t>
            </a:r>
            <a:r>
              <a:rPr lang="en-US" altLang="zh-TW" sz="36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結合新北創新教育加速器</a:t>
            </a:r>
            <a:endParaRPr lang="zh-CN" altLang="en-US" sz="3600" b="1" dirty="0">
              <a:solidFill>
                <a:srgbClr val="2F38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062524" y="620688"/>
            <a:ext cx="7234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8181567" y="269142"/>
            <a:ext cx="33184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8181566" y="274446"/>
            <a:ext cx="331845" cy="5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06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855406" y="1556792"/>
            <a:ext cx="3239516" cy="4104456"/>
          </a:xfrm>
          <a:prstGeom prst="ellipse">
            <a:avLst/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1221515" y="2060848"/>
            <a:ext cx="2507297" cy="31767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1656435" y="2636913"/>
            <a:ext cx="1573321" cy="19933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4355545" y="667200"/>
            <a:ext cx="1340736" cy="10430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矩形 63"/>
          <p:cNvSpPr/>
          <p:nvPr/>
        </p:nvSpPr>
        <p:spPr>
          <a:xfrm>
            <a:off x="4355545" y="1710266"/>
            <a:ext cx="1340736" cy="10430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矩形 61"/>
          <p:cNvSpPr/>
          <p:nvPr/>
        </p:nvSpPr>
        <p:spPr>
          <a:xfrm>
            <a:off x="4355545" y="2753332"/>
            <a:ext cx="1340736" cy="10430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文字方塊 4"/>
          <p:cNvSpPr txBox="1"/>
          <p:nvPr/>
        </p:nvSpPr>
        <p:spPr>
          <a:xfrm>
            <a:off x="2065151" y="2231799"/>
            <a:ext cx="75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1AC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HOW</a:t>
            </a:r>
            <a:endParaRPr lang="zh-TW" altLang="en-US" sz="2000" dirty="0">
              <a:solidFill>
                <a:srgbClr val="01ACB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345453" y="2927112"/>
            <a:ext cx="75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1AC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WHY</a:t>
            </a:r>
            <a:endParaRPr lang="zh-TW" altLang="en-US" sz="2000" dirty="0">
              <a:solidFill>
                <a:srgbClr val="01ACB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1700838" y="1710379"/>
            <a:ext cx="75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1AC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WHAT</a:t>
            </a:r>
            <a:endParaRPr lang="zh-TW" altLang="en-US" sz="2000" dirty="0">
              <a:solidFill>
                <a:srgbClr val="01ACB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66262" y="3356759"/>
            <a:ext cx="264560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4800" b="1" dirty="0">
                <a:ln/>
                <a:solidFill>
                  <a:srgbClr val="F835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黃金圈法則</a:t>
            </a:r>
          </a:p>
        </p:txBody>
      </p:sp>
      <p:sp>
        <p:nvSpPr>
          <p:cNvPr id="70" name="淘宝网Chenying0907出品 5"/>
          <p:cNvSpPr>
            <a:spLocks/>
          </p:cNvSpPr>
          <p:nvPr/>
        </p:nvSpPr>
        <p:spPr bwMode="auto">
          <a:xfrm rot="5400000">
            <a:off x="4202427" y="2485943"/>
            <a:ext cx="2018840" cy="134161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淘宝网Chenying0907出品 5"/>
          <p:cNvSpPr>
            <a:spLocks/>
          </p:cNvSpPr>
          <p:nvPr/>
        </p:nvSpPr>
        <p:spPr bwMode="auto">
          <a:xfrm rot="5400000">
            <a:off x="6690831" y="1754752"/>
            <a:ext cx="1275146" cy="84739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淘宝网Chenying0907出品 5"/>
          <p:cNvSpPr>
            <a:spLocks/>
          </p:cNvSpPr>
          <p:nvPr/>
        </p:nvSpPr>
        <p:spPr bwMode="auto">
          <a:xfrm rot="5400000">
            <a:off x="6766350" y="3114789"/>
            <a:ext cx="1781268" cy="118373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淘宝网Chenying0907出品 5"/>
          <p:cNvSpPr>
            <a:spLocks/>
          </p:cNvSpPr>
          <p:nvPr/>
        </p:nvSpPr>
        <p:spPr bwMode="auto">
          <a:xfrm rot="5400000">
            <a:off x="5773480" y="2705122"/>
            <a:ext cx="1359203" cy="90325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淘宝网Chenying0907出品 5"/>
          <p:cNvSpPr>
            <a:spLocks/>
          </p:cNvSpPr>
          <p:nvPr/>
        </p:nvSpPr>
        <p:spPr bwMode="auto">
          <a:xfrm rot="5400000">
            <a:off x="8002081" y="2545431"/>
            <a:ext cx="814361" cy="54118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淘宝网Chenying0907出品 5"/>
          <p:cNvSpPr>
            <a:spLocks/>
          </p:cNvSpPr>
          <p:nvPr/>
        </p:nvSpPr>
        <p:spPr bwMode="auto">
          <a:xfrm rot="5400000">
            <a:off x="5342263" y="4005187"/>
            <a:ext cx="1318383" cy="87612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淘宝网Chenying0907出品 5"/>
          <p:cNvSpPr>
            <a:spLocks/>
          </p:cNvSpPr>
          <p:nvPr/>
        </p:nvSpPr>
        <p:spPr bwMode="auto">
          <a:xfrm rot="5400000">
            <a:off x="5587815" y="1788627"/>
            <a:ext cx="827279" cy="54976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淘宝网Chenying0907出品 5"/>
          <p:cNvSpPr>
            <a:spLocks/>
          </p:cNvSpPr>
          <p:nvPr/>
        </p:nvSpPr>
        <p:spPr bwMode="auto">
          <a:xfrm rot="5400000">
            <a:off x="6403677" y="3973861"/>
            <a:ext cx="698371" cy="4641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淘宝网Chenying0907出品 5"/>
          <p:cNvSpPr>
            <a:spLocks/>
          </p:cNvSpPr>
          <p:nvPr/>
        </p:nvSpPr>
        <p:spPr bwMode="auto">
          <a:xfrm rot="5400000">
            <a:off x="4862662" y="4402255"/>
            <a:ext cx="698371" cy="4641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9" name="淘宝网Chenying0907出品 3" descr="clo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67" y="2613177"/>
            <a:ext cx="304188" cy="405689"/>
          </a:xfrm>
          <a:prstGeom prst="rect">
            <a:avLst/>
          </a:prstGeom>
        </p:spPr>
      </p:pic>
      <p:pic>
        <p:nvPicPr>
          <p:cNvPr id="80" name="淘宝网Chenying0907出品 14" descr="clou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85" y="4012762"/>
            <a:ext cx="289647" cy="386296"/>
          </a:xfrm>
          <a:prstGeom prst="rect">
            <a:avLst/>
          </a:prstGeom>
        </p:spPr>
      </p:pic>
      <p:pic>
        <p:nvPicPr>
          <p:cNvPr id="81" name="淘宝网Chenying0907出品 15" descr="comment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84" y="1912016"/>
            <a:ext cx="228141" cy="304267"/>
          </a:xfrm>
          <a:prstGeom prst="rect">
            <a:avLst/>
          </a:prstGeom>
        </p:spPr>
      </p:pic>
      <p:pic>
        <p:nvPicPr>
          <p:cNvPr id="82" name="淘宝网Chenying0907出品 19" descr="bul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7" y="4439935"/>
            <a:ext cx="304188" cy="405689"/>
          </a:xfrm>
          <a:prstGeom prst="rect">
            <a:avLst/>
          </a:prstGeom>
        </p:spPr>
      </p:pic>
      <p:sp>
        <p:nvSpPr>
          <p:cNvPr id="83" name="淘宝网Chenying0907出品 19"/>
          <p:cNvSpPr txBox="1"/>
          <p:nvPr/>
        </p:nvSpPr>
        <p:spPr>
          <a:xfrm>
            <a:off x="4598217" y="2569669"/>
            <a:ext cx="1293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學校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想做的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淘宝网Chenying0907出品 25"/>
          <p:cNvSpPr txBox="1"/>
          <p:nvPr/>
        </p:nvSpPr>
        <p:spPr>
          <a:xfrm>
            <a:off x="7027855" y="3219482"/>
            <a:ext cx="1293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競爭力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淘宝网Chenying0907出品 28"/>
          <p:cNvSpPr txBox="1"/>
          <p:nvPr/>
        </p:nvSpPr>
        <p:spPr>
          <a:xfrm>
            <a:off x="5629611" y="4240631"/>
            <a:ext cx="75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支持型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淘宝网Chenying0907出品 29"/>
          <p:cNvSpPr txBox="1"/>
          <p:nvPr/>
        </p:nvSpPr>
        <p:spPr>
          <a:xfrm>
            <a:off x="6079957" y="2969777"/>
            <a:ext cx="75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許願池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淘宝网Chenying0907出品 30"/>
          <p:cNvSpPr txBox="1"/>
          <p:nvPr/>
        </p:nvSpPr>
        <p:spPr>
          <a:xfrm>
            <a:off x="6948216" y="1853562"/>
            <a:ext cx="75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</a:t>
            </a:r>
            <a:endParaRPr lang="en-US" altLang="zh-TW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資源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24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3" grpId="0" animBg="1"/>
      <p:bldP spid="32" grpId="0" animBg="1"/>
      <p:bldP spid="33" grpId="0" animBg="1"/>
      <p:bldP spid="5" grpId="0"/>
      <p:bldP spid="68" grpId="0"/>
      <p:bldP spid="69" grpId="0"/>
      <p:bldP spid="6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84" grpId="0"/>
      <p:bldP spid="85" grpId="0"/>
      <p:bldP spid="86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2F38F5"/>
                </a:solidFill>
              </a:rPr>
              <a:t>七、</a:t>
            </a:r>
            <a:r>
              <a:rPr lang="zh-TW" altLang="en-US" sz="3600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新北市精進計畫推動關鍵作為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EFC-FFB2-4C33-9A55-8D94668696A3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075738"/>
              </p:ext>
            </p:extLst>
          </p:nvPr>
        </p:nvGraphicFramePr>
        <p:xfrm>
          <a:off x="457200" y="1600200"/>
          <a:ext cx="8229600" cy="448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32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E18-619F-4344-B961-3FB1AA0ECCF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6" name="文字版面配置區 5"/>
          <p:cNvSpPr txBox="1">
            <a:spLocks noGrp="1"/>
          </p:cNvSpPr>
          <p:nvPr>
            <p:ph type="body" idx="1"/>
          </p:nvPr>
        </p:nvSpPr>
        <p:spPr>
          <a:xfrm>
            <a:off x="722313" y="2824928"/>
            <a:ext cx="7772400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參、專業成長計畫、輔導團、</a:t>
            </a:r>
            <a:endParaRPr lang="en-US" altLang="zh-TW" sz="4400" b="1" dirty="0">
              <a:solidFill>
                <a:srgbClr val="2F38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>
                <a:solidFill>
                  <a:srgbClr val="2F38F5"/>
                </a:solidFill>
              </a:rPr>
              <a:t> </a:t>
            </a:r>
            <a:r>
              <a:rPr lang="zh-TW" altLang="en-US" sz="44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各領域計畫整合</a:t>
            </a:r>
          </a:p>
        </p:txBody>
      </p:sp>
    </p:spTree>
    <p:extLst>
      <p:ext uri="{BB962C8B-B14F-4D97-AF65-F5344CB8AC3E}">
        <p14:creationId xmlns:p14="http://schemas.microsoft.com/office/powerpoint/2010/main" val="400373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641102"/>
              </p:ext>
            </p:extLst>
          </p:nvPr>
        </p:nvGraphicFramePr>
        <p:xfrm>
          <a:off x="449367" y="404664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82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國民教育輔導團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5" y="1268413"/>
            <a:ext cx="8096630" cy="4857750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59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B613-E7A7-44C8-A2E4-6AA339C2E1CD}" type="datetime1">
              <a:rPr lang="zh-TW" altLang="en-US" smtClean="0"/>
              <a:t>2019/12/13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17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99711793"/>
              </p:ext>
            </p:extLst>
          </p:nvPr>
        </p:nvGraphicFramePr>
        <p:xfrm>
          <a:off x="566780" y="908720"/>
          <a:ext cx="7985814" cy="532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6079" y="1866108"/>
            <a:ext cx="2488182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社群支持團隊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社群運作精進地方輔導群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三級社群貢獻平台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66780" y="5140235"/>
            <a:ext cx="248818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科教支持團隊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科學探討實務地方輔導群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011496" y="4095301"/>
            <a:ext cx="207781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科技融入教學輔導群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04605" y="855370"/>
            <a:ext cx="2488182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公開授課實踐輔導群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教專評鑑或專業回饋人才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初階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14,544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進階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1,638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教學輔導教師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248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</a:p>
        </p:txBody>
      </p:sp>
      <p:cxnSp>
        <p:nvCxnSpPr>
          <p:cNvPr id="9" name="肘形接點 8"/>
          <p:cNvCxnSpPr/>
          <p:nvPr/>
        </p:nvCxnSpPr>
        <p:spPr>
          <a:xfrm flipV="1">
            <a:off x="5175292" y="855371"/>
            <a:ext cx="3672408" cy="169422"/>
          </a:xfrm>
          <a:prstGeom prst="bentConnector3">
            <a:avLst>
              <a:gd name="adj1" fmla="val 368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接點 9"/>
          <p:cNvCxnSpPr/>
          <p:nvPr/>
        </p:nvCxnSpPr>
        <p:spPr>
          <a:xfrm flipV="1">
            <a:off x="6979672" y="4070325"/>
            <a:ext cx="2175017" cy="360040"/>
          </a:xfrm>
          <a:prstGeom prst="bentConnector3">
            <a:avLst>
              <a:gd name="adj1" fmla="val 38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接點 10"/>
          <p:cNvCxnSpPr/>
          <p:nvPr/>
        </p:nvCxnSpPr>
        <p:spPr>
          <a:xfrm rot="10800000">
            <a:off x="710796" y="5140235"/>
            <a:ext cx="2520280" cy="248406"/>
          </a:xfrm>
          <a:prstGeom prst="bentConnector3">
            <a:avLst>
              <a:gd name="adj1" fmla="val 419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接點 11"/>
          <p:cNvCxnSpPr/>
          <p:nvPr/>
        </p:nvCxnSpPr>
        <p:spPr>
          <a:xfrm rot="10800000">
            <a:off x="204170" y="1866108"/>
            <a:ext cx="2457152" cy="426106"/>
          </a:xfrm>
          <a:prstGeom prst="bentConnector3">
            <a:avLst>
              <a:gd name="adj1" fmla="val 29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3420193" y="2459325"/>
            <a:ext cx="2338740" cy="23387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地方輔導群</a:t>
            </a:r>
          </a:p>
        </p:txBody>
      </p:sp>
      <p:cxnSp>
        <p:nvCxnSpPr>
          <p:cNvPr id="14" name="肘形接點 13"/>
          <p:cNvCxnSpPr/>
          <p:nvPr/>
        </p:nvCxnSpPr>
        <p:spPr>
          <a:xfrm flipV="1">
            <a:off x="5604770" y="2443557"/>
            <a:ext cx="3384376" cy="432048"/>
          </a:xfrm>
          <a:prstGeom prst="bentConnector3">
            <a:avLst>
              <a:gd name="adj1" fmla="val 48499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188653" y="2467364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學校需求調查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輔導人員共識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專業人才媒合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‧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到校訪視紀錄</a:t>
            </a:r>
          </a:p>
        </p:txBody>
      </p:sp>
    </p:spTree>
    <p:extLst>
      <p:ext uri="{BB962C8B-B14F-4D97-AF65-F5344CB8AC3E}">
        <p14:creationId xmlns:p14="http://schemas.microsoft.com/office/powerpoint/2010/main" val="377619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7042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US" altLang="zh-TW" sz="4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溝通。互動。協作。合作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523940"/>
              </p:ext>
            </p:extLst>
          </p:nvPr>
        </p:nvGraphicFramePr>
        <p:xfrm>
          <a:off x="457200" y="1289224"/>
          <a:ext cx="822960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B613-E7A7-44C8-A2E4-6AA339C2E1CD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全力支持教師</a:t>
            </a:r>
            <a:r>
              <a:rPr lang="en-US" altLang="zh-TW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專業成長</a:t>
            </a:r>
            <a:r>
              <a:rPr lang="en-US" altLang="zh-TW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654890"/>
              </p:ext>
            </p:extLst>
          </p:nvPr>
        </p:nvGraphicFramePr>
        <p:xfrm>
          <a:off x="457200" y="908720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58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 bwMode="auto">
          <a:xfrm>
            <a:off x="196358" y="5301947"/>
            <a:ext cx="8712968" cy="1314657"/>
          </a:xfrm>
          <a:prstGeom prst="rect">
            <a:avLst/>
          </a:prstGeom>
          <a:solidFill>
            <a:srgbClr val="00B0F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196358" y="4289324"/>
            <a:ext cx="8712968" cy="1008445"/>
          </a:xfrm>
          <a:prstGeom prst="rect">
            <a:avLst/>
          </a:prstGeom>
          <a:solidFill>
            <a:srgbClr val="00B05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214410" y="2924944"/>
            <a:ext cx="8712968" cy="1368152"/>
          </a:xfrm>
          <a:prstGeom prst="rect">
            <a:avLst/>
          </a:prstGeom>
          <a:solidFill>
            <a:srgbClr val="FFFF0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214410" y="2010793"/>
            <a:ext cx="8712968" cy="914151"/>
          </a:xfrm>
          <a:prstGeom prst="rect">
            <a:avLst/>
          </a:prstGeom>
          <a:solidFill>
            <a:srgbClr val="FF660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214410" y="993390"/>
            <a:ext cx="8712968" cy="1017403"/>
          </a:xfrm>
          <a:prstGeom prst="rect">
            <a:avLst/>
          </a:prstGeom>
          <a:solidFill>
            <a:srgbClr val="FF000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221" y="20325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壹、本市推動精進計畫整體架構</a:t>
            </a:r>
            <a:endParaRPr lang="en-US" sz="2000" dirty="0">
              <a:solidFill>
                <a:srgbClr val="2F38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EFC-FFB2-4C33-9A55-8D94668696A3}" type="slidenum">
              <a:rPr lang="zh-TW" altLang="en-US" smtClean="0">
                <a:solidFill>
                  <a:srgbClr val="002060"/>
                </a:solidFill>
              </a:rPr>
              <a:t>2</a:t>
            </a:fld>
            <a:endParaRPr lang="zh-TW" altLang="en-US">
              <a:solidFill>
                <a:srgbClr val="002060"/>
              </a:solidFill>
            </a:endParaRPr>
          </a:p>
        </p:txBody>
      </p:sp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2261086" y="5417815"/>
            <a:ext cx="2081059" cy="106706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</a:t>
            </a:r>
            <a:r>
              <a:rPr lang="zh-TW" altLang="en-US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強化組織運作</a:t>
            </a:r>
            <a:endParaRPr lang="zh-TW" altLang="zh-TW" sz="1400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TW" altLang="en-US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落實課程領導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1-3</a:t>
            </a:r>
            <a:r>
              <a:rPr lang="zh-TW" altLang="en-US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深耕教學領導</a:t>
            </a:r>
            <a:endParaRPr lang="zh-TW" altLang="zh-TW" sz="1400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 </a:t>
            </a:r>
            <a:endParaRPr kumimoji="0" lang="zh-TW" altLang="en-US" sz="1400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5" name="Text Box 103"/>
          <p:cNvSpPr txBox="1">
            <a:spLocks noChangeArrowheads="1"/>
          </p:cNvSpPr>
          <p:nvPr/>
        </p:nvSpPr>
        <p:spPr bwMode="auto">
          <a:xfrm>
            <a:off x="4512285" y="5448328"/>
            <a:ext cx="1993602" cy="106065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2-1</a:t>
            </a:r>
            <a:r>
              <a:rPr lang="zh-TW" altLang="en-US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政策</a:t>
            </a:r>
            <a:r>
              <a:rPr lang="zh-TW" altLang="en-US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理念</a:t>
            </a:r>
            <a:r>
              <a:rPr lang="zh-TW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增能</a:t>
            </a:r>
            <a:endParaRPr lang="zh-TW" altLang="zh-TW" sz="1400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2-2</a:t>
            </a:r>
            <a:r>
              <a:rPr lang="zh-TW" altLang="en-US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提升專業增能</a:t>
            </a:r>
            <a:endParaRPr lang="zh-TW" altLang="zh-TW" sz="1400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en-US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落實教學實踐</a:t>
            </a:r>
            <a:endParaRPr lang="zh-TW" altLang="zh-TW" sz="1400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6638728" y="5423926"/>
            <a:ext cx="2040754" cy="10707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upright="1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3-1</a:t>
            </a:r>
            <a:r>
              <a:rPr lang="zh-TW" altLang="en-US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教學評估檢討</a:t>
            </a:r>
            <a:endParaRPr lang="zh-TW" altLang="zh-TW" sz="1400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3-2</a:t>
            </a:r>
            <a:r>
              <a:rPr lang="zh-TW" altLang="en-US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學習成效評估</a:t>
            </a:r>
            <a:endParaRPr lang="zh-TW" altLang="zh-TW" sz="1400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 </a:t>
            </a:r>
            <a:endParaRPr kumimoji="0" lang="zh-TW" altLang="en-US" sz="1400" kern="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</p:txBody>
      </p:sp>
      <p:sp>
        <p:nvSpPr>
          <p:cNvPr id="9" name="AutoShape 67"/>
          <p:cNvSpPr>
            <a:spLocks noChangeArrowheads="1"/>
          </p:cNvSpPr>
          <p:nvPr/>
        </p:nvSpPr>
        <p:spPr bwMode="auto">
          <a:xfrm>
            <a:off x="2143599" y="2169489"/>
            <a:ext cx="2198547" cy="519043"/>
          </a:xfrm>
          <a:prstGeom prst="flowChartAlternateProcess">
            <a:avLst/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新細明體" charset="-120"/>
              </a:rPr>
              <a:t>深耕課程教學領導</a:t>
            </a:r>
          </a:p>
        </p:txBody>
      </p:sp>
      <p:sp>
        <p:nvSpPr>
          <p:cNvPr id="20" name="AutoShape 69"/>
          <p:cNvSpPr>
            <a:spLocks noChangeArrowheads="1"/>
          </p:cNvSpPr>
          <p:nvPr/>
        </p:nvSpPr>
        <p:spPr bwMode="auto">
          <a:xfrm>
            <a:off x="2204516" y="4547604"/>
            <a:ext cx="2137630" cy="52982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zh-TW" sz="14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建構課程領導機制</a:t>
            </a:r>
            <a:endParaRPr kumimoji="0" lang="zh-TW" altLang="en-US" sz="1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新細明體" charset="-120"/>
            </a:endParaRPr>
          </a:p>
        </p:txBody>
      </p:sp>
      <p:sp>
        <p:nvSpPr>
          <p:cNvPr id="22" name="AutoShape 72"/>
          <p:cNvSpPr>
            <a:spLocks noChangeArrowheads="1"/>
          </p:cNvSpPr>
          <p:nvPr/>
        </p:nvSpPr>
        <p:spPr bwMode="auto">
          <a:xfrm>
            <a:off x="4512285" y="4545224"/>
            <a:ext cx="1993602" cy="53220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zh-TW" sz="14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建構教學支持機制</a:t>
            </a:r>
            <a:endParaRPr kumimoji="0" lang="zh-TW" altLang="en-US" sz="1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新細明體" charset="-120"/>
            </a:endParaRPr>
          </a:p>
        </p:txBody>
      </p:sp>
      <p:sp>
        <p:nvSpPr>
          <p:cNvPr id="24" name="AutoShape 73"/>
          <p:cNvSpPr>
            <a:spLocks noChangeArrowheads="1"/>
          </p:cNvSpPr>
          <p:nvPr/>
        </p:nvSpPr>
        <p:spPr bwMode="auto">
          <a:xfrm>
            <a:off x="6638729" y="4546601"/>
            <a:ext cx="2040754" cy="53082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zh-TW" altLang="zh-TW" sz="14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成效評估輔導機制</a:t>
            </a:r>
            <a:endParaRPr kumimoji="0" lang="zh-TW" altLang="en-US" sz="12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新細明體" charset="-120"/>
            </a:endParaRPr>
          </a:p>
        </p:txBody>
      </p:sp>
      <p:sp>
        <p:nvSpPr>
          <p:cNvPr id="29" name="AutoShape 67"/>
          <p:cNvSpPr>
            <a:spLocks noChangeArrowheads="1"/>
          </p:cNvSpPr>
          <p:nvPr/>
        </p:nvSpPr>
        <p:spPr bwMode="auto">
          <a:xfrm>
            <a:off x="444072" y="2130167"/>
            <a:ext cx="1313133" cy="558365"/>
          </a:xfrm>
          <a:prstGeom prst="flowChartAlternateProcess">
            <a:avLst/>
          </a:prstGeom>
          <a:solidFill>
            <a:srgbClr val="FF66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0"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總目標</a:t>
            </a:r>
            <a:endParaRPr kumimoji="0" lang="zh-TW" altLang="zh-TW" sz="2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AutoShape 67"/>
          <p:cNvSpPr>
            <a:spLocks noChangeArrowheads="1"/>
          </p:cNvSpPr>
          <p:nvPr/>
        </p:nvSpPr>
        <p:spPr bwMode="auto">
          <a:xfrm>
            <a:off x="444073" y="3093174"/>
            <a:ext cx="1313133" cy="1031691"/>
          </a:xfrm>
          <a:prstGeom prst="flowChartAlternateProcess">
            <a:avLst/>
          </a:prstGeom>
          <a:solidFill>
            <a:srgbClr val="FFFF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zh-TW" altLang="en-US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精緻期</a:t>
            </a:r>
          </a:p>
          <a:p>
            <a:pPr algn="ctr"/>
            <a:r>
              <a:rPr kumimoji="0"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階段目標</a:t>
            </a:r>
            <a:endParaRPr kumimoji="0" lang="zh-TW" altLang="zh-TW" sz="2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AutoShape 69"/>
          <p:cNvSpPr>
            <a:spLocks noChangeArrowheads="1"/>
          </p:cNvSpPr>
          <p:nvPr/>
        </p:nvSpPr>
        <p:spPr bwMode="auto">
          <a:xfrm>
            <a:off x="444071" y="4509664"/>
            <a:ext cx="1313132" cy="5677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kumimoji="0"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推動策略</a:t>
            </a:r>
            <a:endParaRPr kumimoji="0" lang="zh-TW" altLang="zh-TW" sz="2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Text Box 93"/>
          <p:cNvSpPr txBox="1">
            <a:spLocks noChangeArrowheads="1"/>
          </p:cNvSpPr>
          <p:nvPr/>
        </p:nvSpPr>
        <p:spPr bwMode="auto">
          <a:xfrm>
            <a:off x="444073" y="5445224"/>
            <a:ext cx="1313132" cy="106065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行動方案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sz="1400" b="1" dirty="0">
              <a:solidFill>
                <a:srgbClr val="002060"/>
              </a:solidFill>
            </a:endParaRPr>
          </a:p>
        </p:txBody>
      </p:sp>
      <p:sp>
        <p:nvSpPr>
          <p:cNvPr id="43" name="AutoShape 67"/>
          <p:cNvSpPr>
            <a:spLocks noChangeArrowheads="1"/>
          </p:cNvSpPr>
          <p:nvPr/>
        </p:nvSpPr>
        <p:spPr bwMode="auto">
          <a:xfrm>
            <a:off x="444071" y="1222908"/>
            <a:ext cx="1313133" cy="558365"/>
          </a:xfrm>
          <a:prstGeom prst="flowChartAlternateProcess">
            <a:avLst/>
          </a:prstGeom>
          <a:solidFill>
            <a:srgbClr val="FF0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sz="2000" b="1" dirty="0">
                <a:solidFill>
                  <a:schemeClr val="accent3"/>
                </a:solidFill>
                <a:latin typeface="標楷體" pitchFamily="65" charset="-120"/>
                <a:ea typeface="標楷體" pitchFamily="65" charset="-120"/>
              </a:rPr>
              <a:t>願景</a:t>
            </a:r>
            <a:endParaRPr kumimoji="0" lang="zh-TW" altLang="zh-TW" sz="2000" b="1" dirty="0">
              <a:solidFill>
                <a:schemeClr val="accent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" name="AutoShape 69"/>
          <p:cNvSpPr>
            <a:spLocks noChangeArrowheads="1"/>
          </p:cNvSpPr>
          <p:nvPr/>
        </p:nvSpPr>
        <p:spPr bwMode="auto">
          <a:xfrm>
            <a:off x="2204515" y="3093174"/>
            <a:ext cx="2137631" cy="10795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zh-TW" altLang="zh-TW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提升各階層課程與教學領導人能量。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落實課程與教學領導機制</a:t>
            </a:r>
            <a:r>
              <a:rPr lang="zh-TW" altLang="en-US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zh-TW" altLang="en-US" sz="1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charset="-120"/>
            </a:endParaRPr>
          </a:p>
        </p:txBody>
      </p:sp>
      <p:sp>
        <p:nvSpPr>
          <p:cNvPr id="49" name="AutoShape 72"/>
          <p:cNvSpPr>
            <a:spLocks noChangeArrowheads="1"/>
          </p:cNvSpPr>
          <p:nvPr/>
        </p:nvSpPr>
        <p:spPr bwMode="auto">
          <a:xfrm>
            <a:off x="4470809" y="3066798"/>
            <a:ext cx="2035078" cy="10844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zh-TW" altLang="zh-TW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推動領域小組專業社群化。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提升教師專業教學能力</a:t>
            </a:r>
            <a:r>
              <a:rPr lang="zh-TW" altLang="en-US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1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AutoShape 73"/>
          <p:cNvSpPr>
            <a:spLocks noChangeArrowheads="1"/>
          </p:cNvSpPr>
          <p:nvPr/>
        </p:nvSpPr>
        <p:spPr bwMode="auto">
          <a:xfrm>
            <a:off x="6638728" y="3043228"/>
            <a:ext cx="2040754" cy="10816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zh-TW" altLang="zh-TW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深耕以學生學習為中心的課堂教學。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提升學生學習成效。</a:t>
            </a:r>
            <a:endParaRPr kumimoji="0" lang="zh-TW" altLang="en-US" sz="1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charset="-120"/>
            </a:endParaRPr>
          </a:p>
        </p:txBody>
      </p:sp>
      <p:sp>
        <p:nvSpPr>
          <p:cNvPr id="51" name="AutoShape 67"/>
          <p:cNvSpPr>
            <a:spLocks noChangeArrowheads="1"/>
          </p:cNvSpPr>
          <p:nvPr/>
        </p:nvSpPr>
        <p:spPr bwMode="auto">
          <a:xfrm>
            <a:off x="4447855" y="2169489"/>
            <a:ext cx="2036619" cy="519043"/>
          </a:xfrm>
          <a:prstGeom prst="flowChartAlternateProcess">
            <a:avLst/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新細明體" charset="-120"/>
              </a:rPr>
              <a:t>厚實教師專業發展 </a:t>
            </a:r>
          </a:p>
        </p:txBody>
      </p:sp>
      <p:sp>
        <p:nvSpPr>
          <p:cNvPr id="52" name="AutoShape 67"/>
          <p:cNvSpPr>
            <a:spLocks noChangeArrowheads="1"/>
          </p:cNvSpPr>
          <p:nvPr/>
        </p:nvSpPr>
        <p:spPr bwMode="auto">
          <a:xfrm>
            <a:off x="6592302" y="2169489"/>
            <a:ext cx="2036619" cy="519043"/>
          </a:xfrm>
          <a:prstGeom prst="flowChartAlternateProcess">
            <a:avLst/>
          </a:prstGeom>
          <a:solidFill>
            <a:srgbClr val="FF66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新細明體" charset="-120"/>
              </a:rPr>
              <a:t>鞏固學生基本學力</a:t>
            </a:r>
          </a:p>
        </p:txBody>
      </p:sp>
      <p:sp>
        <p:nvSpPr>
          <p:cNvPr id="53" name="AutoShape 67"/>
          <p:cNvSpPr>
            <a:spLocks noChangeArrowheads="1"/>
          </p:cNvSpPr>
          <p:nvPr/>
        </p:nvSpPr>
        <p:spPr bwMode="auto">
          <a:xfrm>
            <a:off x="2143599" y="1222908"/>
            <a:ext cx="6485322" cy="558365"/>
          </a:xfrm>
          <a:prstGeom prst="flowChartAlternateProcess">
            <a:avLst/>
          </a:prstGeom>
          <a:solidFill>
            <a:srgbClr val="FF0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zh-TW" sz="20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培養「未來世界接班人」</a:t>
            </a:r>
            <a:r>
              <a:rPr lang="zh-TW" altLang="en-US" sz="2000" b="1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；打造</a:t>
            </a:r>
            <a:r>
              <a:rPr lang="zh-TW" altLang="zh-TW" sz="2000" b="1" dirty="0">
                <a:solidFill>
                  <a:srgbClr val="F8F7E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b="1" dirty="0">
                <a:solidFill>
                  <a:srgbClr val="F8F7E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優質品牌學校</a:t>
            </a:r>
            <a:r>
              <a:rPr lang="zh-TW" altLang="zh-TW" sz="2000" b="1" dirty="0">
                <a:solidFill>
                  <a:srgbClr val="F8F7E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zh-TW" sz="2000" b="1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118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784976" cy="11430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促使學生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有效學習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是終極目標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704855" cy="48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9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745586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87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414621" y="324163"/>
            <a:ext cx="453150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082410" y="151946"/>
            <a:ext cx="446144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36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學校自主發想與整合</a:t>
            </a:r>
            <a:endParaRPr lang="zh-CN" altLang="en-US" sz="3600" b="1" dirty="0">
              <a:solidFill>
                <a:srgbClr val="2F38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062524" y="620688"/>
            <a:ext cx="7234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8181567" y="269142"/>
            <a:ext cx="33184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8181566" y="274446"/>
            <a:ext cx="331845" cy="5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06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855406" y="1556792"/>
            <a:ext cx="3239516" cy="4104456"/>
          </a:xfrm>
          <a:prstGeom prst="ellipse">
            <a:avLst/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1221515" y="2060848"/>
            <a:ext cx="2507297" cy="31767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1656435" y="2636913"/>
            <a:ext cx="1573321" cy="19933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4355545" y="667200"/>
            <a:ext cx="1340736" cy="10430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矩形 63"/>
          <p:cNvSpPr/>
          <p:nvPr/>
        </p:nvSpPr>
        <p:spPr>
          <a:xfrm>
            <a:off x="4355545" y="1710266"/>
            <a:ext cx="1340736" cy="10430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矩形 61"/>
          <p:cNvSpPr/>
          <p:nvPr/>
        </p:nvSpPr>
        <p:spPr>
          <a:xfrm>
            <a:off x="4355545" y="2753332"/>
            <a:ext cx="1340736" cy="10430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文字方塊 4"/>
          <p:cNvSpPr txBox="1"/>
          <p:nvPr/>
        </p:nvSpPr>
        <p:spPr>
          <a:xfrm>
            <a:off x="2065151" y="2231799"/>
            <a:ext cx="75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1AC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HOW</a:t>
            </a:r>
            <a:endParaRPr lang="zh-TW" altLang="en-US" sz="2000" dirty="0">
              <a:solidFill>
                <a:srgbClr val="01ACB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345453" y="2927112"/>
            <a:ext cx="75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1AC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WHY</a:t>
            </a:r>
            <a:endParaRPr lang="zh-TW" altLang="en-US" sz="2000" dirty="0">
              <a:solidFill>
                <a:srgbClr val="01ACB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1700838" y="1710379"/>
            <a:ext cx="75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1AC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WHAT</a:t>
            </a:r>
            <a:endParaRPr lang="zh-TW" altLang="en-US" sz="2000" dirty="0">
              <a:solidFill>
                <a:srgbClr val="01ACB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66262" y="3356759"/>
            <a:ext cx="264560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4800" b="1" dirty="0">
                <a:ln/>
                <a:solidFill>
                  <a:srgbClr val="F835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黃金圈法則</a:t>
            </a:r>
          </a:p>
        </p:txBody>
      </p:sp>
      <p:sp>
        <p:nvSpPr>
          <p:cNvPr id="70" name="淘宝网Chenying0907出品 5"/>
          <p:cNvSpPr>
            <a:spLocks/>
          </p:cNvSpPr>
          <p:nvPr/>
        </p:nvSpPr>
        <p:spPr bwMode="auto">
          <a:xfrm rot="5400000">
            <a:off x="4202427" y="2485943"/>
            <a:ext cx="2018840" cy="134161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淘宝网Chenying0907出品 5"/>
          <p:cNvSpPr>
            <a:spLocks/>
          </p:cNvSpPr>
          <p:nvPr/>
        </p:nvSpPr>
        <p:spPr bwMode="auto">
          <a:xfrm rot="5400000">
            <a:off x="6690831" y="1754752"/>
            <a:ext cx="1275146" cy="84739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淘宝网Chenying0907出品 5"/>
          <p:cNvSpPr>
            <a:spLocks/>
          </p:cNvSpPr>
          <p:nvPr/>
        </p:nvSpPr>
        <p:spPr bwMode="auto">
          <a:xfrm rot="5400000">
            <a:off x="6766350" y="3114789"/>
            <a:ext cx="1781268" cy="118373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淘宝网Chenying0907出品 5"/>
          <p:cNvSpPr>
            <a:spLocks/>
          </p:cNvSpPr>
          <p:nvPr/>
        </p:nvSpPr>
        <p:spPr bwMode="auto">
          <a:xfrm rot="5400000">
            <a:off x="5773480" y="2705122"/>
            <a:ext cx="1359203" cy="90325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淘宝网Chenying0907出品 5"/>
          <p:cNvSpPr>
            <a:spLocks/>
          </p:cNvSpPr>
          <p:nvPr/>
        </p:nvSpPr>
        <p:spPr bwMode="auto">
          <a:xfrm rot="5400000">
            <a:off x="8002081" y="2545431"/>
            <a:ext cx="814361" cy="54118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淘宝网Chenying0907出品 5"/>
          <p:cNvSpPr>
            <a:spLocks/>
          </p:cNvSpPr>
          <p:nvPr/>
        </p:nvSpPr>
        <p:spPr bwMode="auto">
          <a:xfrm rot="5400000">
            <a:off x="5342263" y="4005187"/>
            <a:ext cx="1318383" cy="87612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淘宝网Chenying0907出品 5"/>
          <p:cNvSpPr>
            <a:spLocks/>
          </p:cNvSpPr>
          <p:nvPr/>
        </p:nvSpPr>
        <p:spPr bwMode="auto">
          <a:xfrm rot="5400000">
            <a:off x="5587815" y="1788627"/>
            <a:ext cx="827279" cy="54976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淘宝网Chenying0907出品 5"/>
          <p:cNvSpPr>
            <a:spLocks/>
          </p:cNvSpPr>
          <p:nvPr/>
        </p:nvSpPr>
        <p:spPr bwMode="auto">
          <a:xfrm rot="5400000">
            <a:off x="6403677" y="3973861"/>
            <a:ext cx="698371" cy="4641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淘宝网Chenying0907出品 5"/>
          <p:cNvSpPr>
            <a:spLocks/>
          </p:cNvSpPr>
          <p:nvPr/>
        </p:nvSpPr>
        <p:spPr bwMode="auto">
          <a:xfrm rot="5400000">
            <a:off x="4862662" y="4402255"/>
            <a:ext cx="698371" cy="4641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9" name="淘宝网Chenying0907出品 3" descr="clo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67" y="2613177"/>
            <a:ext cx="304188" cy="405689"/>
          </a:xfrm>
          <a:prstGeom prst="rect">
            <a:avLst/>
          </a:prstGeom>
        </p:spPr>
      </p:pic>
      <p:pic>
        <p:nvPicPr>
          <p:cNvPr id="80" name="淘宝网Chenying0907出品 14" descr="clou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85" y="4012762"/>
            <a:ext cx="289647" cy="386296"/>
          </a:xfrm>
          <a:prstGeom prst="rect">
            <a:avLst/>
          </a:prstGeom>
        </p:spPr>
      </p:pic>
      <p:pic>
        <p:nvPicPr>
          <p:cNvPr id="81" name="淘宝网Chenying0907出品 15" descr="comment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84" y="1912016"/>
            <a:ext cx="228141" cy="304267"/>
          </a:xfrm>
          <a:prstGeom prst="rect">
            <a:avLst/>
          </a:prstGeom>
        </p:spPr>
      </p:pic>
      <p:pic>
        <p:nvPicPr>
          <p:cNvPr id="82" name="淘宝网Chenying0907出品 19" descr="bul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7" y="4439935"/>
            <a:ext cx="304188" cy="405689"/>
          </a:xfrm>
          <a:prstGeom prst="rect">
            <a:avLst/>
          </a:prstGeom>
        </p:spPr>
      </p:pic>
      <p:sp>
        <p:nvSpPr>
          <p:cNvPr id="83" name="淘宝网Chenying0907出品 19"/>
          <p:cNvSpPr txBox="1"/>
          <p:nvPr/>
        </p:nvSpPr>
        <p:spPr>
          <a:xfrm>
            <a:off x="4598217" y="2569669"/>
            <a:ext cx="1293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學校</a:t>
            </a:r>
            <a:endParaRPr lang="en-US" altLang="zh-TW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想做的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淘宝网Chenying0907出品 25"/>
          <p:cNvSpPr txBox="1"/>
          <p:nvPr/>
        </p:nvSpPr>
        <p:spPr>
          <a:xfrm>
            <a:off x="7027855" y="3219482"/>
            <a:ext cx="1293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競爭力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淘宝网Chenying0907出品 28"/>
          <p:cNvSpPr txBox="1"/>
          <p:nvPr/>
        </p:nvSpPr>
        <p:spPr>
          <a:xfrm>
            <a:off x="5629611" y="4240631"/>
            <a:ext cx="75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支持型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淘宝网Chenying0907出品 29"/>
          <p:cNvSpPr txBox="1"/>
          <p:nvPr/>
        </p:nvSpPr>
        <p:spPr>
          <a:xfrm>
            <a:off x="6079957" y="2969777"/>
            <a:ext cx="75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許願池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淘宝网Chenying0907出品 30"/>
          <p:cNvSpPr txBox="1"/>
          <p:nvPr/>
        </p:nvSpPr>
        <p:spPr>
          <a:xfrm>
            <a:off x="6948216" y="1853562"/>
            <a:ext cx="75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</a:t>
            </a:r>
            <a:endParaRPr lang="en-US" altLang="zh-TW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資源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4107" y="682861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2F38F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新北創新教育加速器計畫</a:t>
            </a:r>
            <a:endParaRPr lang="zh-CN" altLang="zh-TW" sz="2800" b="1" dirty="0">
              <a:solidFill>
                <a:srgbClr val="2F38F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57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3" grpId="0" animBg="1"/>
      <p:bldP spid="32" grpId="0" animBg="1"/>
      <p:bldP spid="33" grpId="0" animBg="1"/>
      <p:bldP spid="5" grpId="0"/>
      <p:bldP spid="68" grpId="0"/>
      <p:bldP spid="69" grpId="0"/>
      <p:bldP spid="6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84" grpId="0"/>
      <p:bldP spid="85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414621" y="324163"/>
            <a:ext cx="453150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008531" y="116633"/>
            <a:ext cx="496725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3000" b="1" dirty="0">
                <a:solidFill>
                  <a:srgbClr val="2F38F5"/>
                </a:solidFill>
                <a:latin typeface="微软雅黑" pitchFamily="34" charset="-122"/>
                <a:ea typeface="微软雅黑" pitchFamily="34" charset="-122"/>
              </a:rPr>
              <a:t>新北創新教育加速器的核心理念與價值</a:t>
            </a:r>
            <a:endParaRPr lang="zh-CN" altLang="en-US" sz="3000" b="1" dirty="0">
              <a:solidFill>
                <a:srgbClr val="2F3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062524" y="620688"/>
            <a:ext cx="7234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8181567" y="269142"/>
            <a:ext cx="33184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8181566" y="274446"/>
            <a:ext cx="331845" cy="5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07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6" name="淘宝网Chenying0907出品 15"/>
          <p:cNvGrpSpPr/>
          <p:nvPr/>
        </p:nvGrpSpPr>
        <p:grpSpPr>
          <a:xfrm>
            <a:off x="1981184" y="1573507"/>
            <a:ext cx="1627571" cy="1996486"/>
            <a:chOff x="8374817" y="3976831"/>
            <a:chExt cx="719115" cy="661413"/>
          </a:xfrm>
        </p:grpSpPr>
        <p:sp>
          <p:nvSpPr>
            <p:cNvPr id="17" name="淘宝网Chenying0907出品 44"/>
            <p:cNvSpPr>
              <a:spLocks/>
            </p:cNvSpPr>
            <p:nvPr/>
          </p:nvSpPr>
          <p:spPr bwMode="auto">
            <a:xfrm>
              <a:off x="9018919" y="4072040"/>
              <a:ext cx="75013" cy="68522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淘宝网Chenying0907出品 45"/>
            <p:cNvSpPr>
              <a:spLocks/>
            </p:cNvSpPr>
            <p:nvPr/>
          </p:nvSpPr>
          <p:spPr bwMode="auto">
            <a:xfrm>
              <a:off x="8831387" y="4116759"/>
              <a:ext cx="230088" cy="284184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淘宝网Chenying0907出品 46"/>
            <p:cNvSpPr>
              <a:spLocks/>
            </p:cNvSpPr>
            <p:nvPr/>
          </p:nvSpPr>
          <p:spPr bwMode="auto">
            <a:xfrm>
              <a:off x="8374817" y="3976831"/>
              <a:ext cx="569090" cy="661413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淘宝网Chenying0907出品 47"/>
            <p:cNvSpPr>
              <a:spLocks/>
            </p:cNvSpPr>
            <p:nvPr/>
          </p:nvSpPr>
          <p:spPr bwMode="auto">
            <a:xfrm>
              <a:off x="8806142" y="4377142"/>
              <a:ext cx="67800" cy="77177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淘宝网Chenying0907出品 48"/>
            <p:cNvSpPr>
              <a:spLocks noChangeArrowheads="1"/>
            </p:cNvSpPr>
            <p:nvPr/>
          </p:nvSpPr>
          <p:spPr bwMode="auto">
            <a:xfrm>
              <a:off x="8459928" y="4504808"/>
              <a:ext cx="228646" cy="34621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淘宝网Chenying0907出品 49"/>
            <p:cNvSpPr>
              <a:spLocks noChangeArrowheads="1"/>
            </p:cNvSpPr>
            <p:nvPr/>
          </p:nvSpPr>
          <p:spPr bwMode="auto">
            <a:xfrm>
              <a:off x="8459928" y="4428352"/>
              <a:ext cx="228646" cy="3390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淘宝网Chenying0907出品 50"/>
            <p:cNvSpPr>
              <a:spLocks noChangeArrowheads="1"/>
            </p:cNvSpPr>
            <p:nvPr/>
          </p:nvSpPr>
          <p:spPr bwMode="auto">
            <a:xfrm>
              <a:off x="8459928" y="4354782"/>
              <a:ext cx="228646" cy="324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淘宝网Chenying0907出品 51"/>
            <p:cNvSpPr>
              <a:spLocks noChangeArrowheads="1"/>
            </p:cNvSpPr>
            <p:nvPr/>
          </p:nvSpPr>
          <p:spPr bwMode="auto">
            <a:xfrm>
              <a:off x="8459928" y="4278326"/>
              <a:ext cx="228646" cy="324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淘宝网Chenying0907出品 52"/>
            <p:cNvSpPr>
              <a:spLocks noChangeArrowheads="1"/>
            </p:cNvSpPr>
            <p:nvPr/>
          </p:nvSpPr>
          <p:spPr bwMode="auto">
            <a:xfrm>
              <a:off x="8459928" y="4201870"/>
              <a:ext cx="228646" cy="3390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淘宝网Chenying0907出品 53"/>
            <p:cNvSpPr>
              <a:spLocks noChangeArrowheads="1"/>
            </p:cNvSpPr>
            <p:nvPr/>
          </p:nvSpPr>
          <p:spPr bwMode="auto">
            <a:xfrm>
              <a:off x="8459928" y="4124694"/>
              <a:ext cx="228646" cy="34621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1259379" y="3671187"/>
            <a:ext cx="2863860" cy="513911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4533" kern="1200">
                <a:solidFill>
                  <a:srgbClr val="17375E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lvl="0" algn="ctr" defTabSz="914400">
              <a:spcBef>
                <a:spcPts val="0"/>
              </a:spcBef>
            </a:pPr>
            <a:r>
              <a:rPr lang="zh-TW" altLang="en-US" sz="24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Impact MT Std" pitchFamily="34" charset="0"/>
                <a:ea typeface="微软雅黑" panose="020B0503020204020204" pitchFamily="34" charset="-122"/>
              </a:rPr>
              <a:t>不同教育階段的相互理解</a:t>
            </a:r>
            <a:endParaRPr lang="zh-CN" altLang="en-US" sz="2400" b="1" dirty="0">
              <a:solidFill>
                <a:prstClr val="black">
                  <a:lumMod val="50000"/>
                  <a:lumOff val="50000"/>
                </a:prstClr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淘宝网Chenying0907出品 27"/>
          <p:cNvSpPr/>
          <p:nvPr/>
        </p:nvSpPr>
        <p:spPr>
          <a:xfrm>
            <a:off x="1204318" y="4724186"/>
            <a:ext cx="2973982" cy="1197715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98000"/>
                </a:schemeClr>
              </a:gs>
              <a:gs pos="0">
                <a:schemeClr val="bg1">
                  <a:lumMod val="87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44"/>
          <p:cNvSpPr txBox="1"/>
          <p:nvPr/>
        </p:nvSpPr>
        <p:spPr>
          <a:xfrm>
            <a:off x="1427063" y="4409041"/>
            <a:ext cx="261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互相理解、互助合作，共同發展學校特色，強化競爭力，吸引學生在地就學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淘宝网Chenying0907出品 29"/>
          <p:cNvGrpSpPr/>
          <p:nvPr/>
        </p:nvGrpSpPr>
        <p:grpSpPr>
          <a:xfrm>
            <a:off x="4669978" y="1507788"/>
            <a:ext cx="869831" cy="1028169"/>
            <a:chOff x="3295850" y="2263222"/>
            <a:chExt cx="2643765" cy="2343151"/>
          </a:xfrm>
        </p:grpSpPr>
        <p:sp>
          <p:nvSpPr>
            <p:cNvPr id="32" name="淘宝网Chenying0907出品 5"/>
            <p:cNvSpPr>
              <a:spLocks/>
            </p:cNvSpPr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淘宝网Chenying0907出品 5"/>
            <p:cNvSpPr>
              <a:spLocks/>
            </p:cNvSpPr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淘宝网Chenying0907出品 34"/>
          <p:cNvGrpSpPr/>
          <p:nvPr/>
        </p:nvGrpSpPr>
        <p:grpSpPr>
          <a:xfrm>
            <a:off x="4595701" y="4677622"/>
            <a:ext cx="869830" cy="1028168"/>
            <a:chOff x="3295850" y="2263222"/>
            <a:chExt cx="2643765" cy="2343151"/>
          </a:xfrm>
        </p:grpSpPr>
        <p:sp>
          <p:nvSpPr>
            <p:cNvPr id="37" name="淘宝网Chenying0907出品 5"/>
            <p:cNvSpPr>
              <a:spLocks/>
            </p:cNvSpPr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淘宝网Chenying0907出品 5"/>
            <p:cNvSpPr>
              <a:spLocks/>
            </p:cNvSpPr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淘宝网Chenying0907出品 39"/>
          <p:cNvGrpSpPr/>
          <p:nvPr/>
        </p:nvGrpSpPr>
        <p:grpSpPr>
          <a:xfrm>
            <a:off x="4672097" y="2961240"/>
            <a:ext cx="869830" cy="1028168"/>
            <a:chOff x="3295850" y="2263222"/>
            <a:chExt cx="2643765" cy="2343151"/>
          </a:xfrm>
        </p:grpSpPr>
        <p:sp>
          <p:nvSpPr>
            <p:cNvPr id="42" name="淘宝网Chenying0907出品 5"/>
            <p:cNvSpPr>
              <a:spLocks/>
            </p:cNvSpPr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淘宝网Chenying0907出品 5"/>
            <p:cNvSpPr>
              <a:spLocks/>
            </p:cNvSpPr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4505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淘宝网Chenying0907出品 44"/>
          <p:cNvGrpSpPr/>
          <p:nvPr/>
        </p:nvGrpSpPr>
        <p:grpSpPr>
          <a:xfrm>
            <a:off x="5604249" y="4538572"/>
            <a:ext cx="3216223" cy="1410127"/>
            <a:chOff x="3457192" y="3925490"/>
            <a:chExt cx="2680450" cy="1410127"/>
          </a:xfrm>
        </p:grpSpPr>
        <p:sp>
          <p:nvSpPr>
            <p:cNvPr id="46" name="淘宝网Chenying0907出品 77"/>
            <p:cNvSpPr txBox="1"/>
            <p:nvPr/>
          </p:nvSpPr>
          <p:spPr>
            <a:xfrm>
              <a:off x="3457511" y="3925490"/>
              <a:ext cx="2363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提升學校競爭力</a:t>
              </a:r>
              <a:endParaRPr lang="zh-CN" altLang="en-US" sz="24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淘宝网Chenying0907出品 78"/>
            <p:cNvSpPr txBox="1"/>
            <p:nvPr/>
          </p:nvSpPr>
          <p:spPr>
            <a:xfrm>
              <a:off x="3457192" y="4381510"/>
              <a:ext cx="26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協助教育創新發展與執行，以提升本市教育競爭力與合作力，促使更多優秀學子在地就學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8" name="淘宝网Chenying0907出品 79"/>
          <p:cNvSpPr txBox="1"/>
          <p:nvPr/>
        </p:nvSpPr>
        <p:spPr>
          <a:xfrm>
            <a:off x="4802074" y="4714652"/>
            <a:ext cx="45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49" name="淘宝网Chenying0907出品 48"/>
          <p:cNvGrpSpPr/>
          <p:nvPr/>
        </p:nvGrpSpPr>
        <p:grpSpPr>
          <a:xfrm>
            <a:off x="5622623" y="3113841"/>
            <a:ext cx="3341865" cy="1202324"/>
            <a:chOff x="3457192" y="3925490"/>
            <a:chExt cx="2680450" cy="1202324"/>
          </a:xfrm>
        </p:grpSpPr>
        <p:sp>
          <p:nvSpPr>
            <p:cNvPr id="50" name="淘宝网Chenying0907出品 81"/>
            <p:cNvSpPr txBox="1"/>
            <p:nvPr/>
          </p:nvSpPr>
          <p:spPr>
            <a:xfrm>
              <a:off x="3457510" y="3925490"/>
              <a:ext cx="2498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rgbClr val="F835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支持發展、資源整合</a:t>
              </a:r>
              <a:endParaRPr lang="zh-CN" altLang="en-US" sz="2400" b="1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淘宝网Chenying0907出品 82"/>
            <p:cNvSpPr txBox="1"/>
            <p:nvPr/>
          </p:nvSpPr>
          <p:spPr>
            <a:xfrm>
              <a:off x="3457192" y="4389150"/>
              <a:ext cx="2680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採用企業加速器的協作與共創精神，實現跨教育階段校際間資源共享與互助合作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2" name="淘宝网Chenying0907出品 83"/>
          <p:cNvSpPr txBox="1"/>
          <p:nvPr/>
        </p:nvSpPr>
        <p:spPr>
          <a:xfrm>
            <a:off x="4876352" y="3014812"/>
            <a:ext cx="45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53" name="淘宝网Chenying0907出品 52"/>
          <p:cNvGrpSpPr/>
          <p:nvPr/>
        </p:nvGrpSpPr>
        <p:grpSpPr>
          <a:xfrm>
            <a:off x="5604250" y="1534071"/>
            <a:ext cx="2639202" cy="1212112"/>
            <a:chOff x="3457192" y="3925490"/>
            <a:chExt cx="2680450" cy="983139"/>
          </a:xfrm>
        </p:grpSpPr>
        <p:sp>
          <p:nvSpPr>
            <p:cNvPr id="54" name="淘宝网Chenying0907出品 85"/>
            <p:cNvSpPr txBox="1"/>
            <p:nvPr/>
          </p:nvSpPr>
          <p:spPr>
            <a:xfrm>
              <a:off x="3457511" y="3925490"/>
              <a:ext cx="2363392" cy="37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rgbClr val="FEB7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跨階段合作</a:t>
              </a:r>
              <a:endParaRPr lang="zh-CN" altLang="en-US" sz="2400" b="1" dirty="0">
                <a:solidFill>
                  <a:srgbClr val="FEB7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淘宝网Chenying0907出品 86"/>
            <p:cNvSpPr txBox="1"/>
            <p:nvPr/>
          </p:nvSpPr>
          <p:spPr>
            <a:xfrm>
              <a:off x="3457192" y="4309502"/>
              <a:ext cx="2680450" cy="59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「跨國」、「跨校」、「跨學制」</a:t>
              </a:r>
              <a:r>
                <a:rPr lang="en-US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包含大專院校</a:t>
              </a:r>
              <a:r>
                <a:rPr lang="en-US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、「跨領域」</a:t>
              </a:r>
              <a:r>
                <a:rPr lang="en-US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包含產業界、</a:t>
              </a:r>
              <a:r>
                <a:rPr lang="en-US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NGO)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6" name="淘宝网Chenying0907出品 87"/>
          <p:cNvSpPr txBox="1"/>
          <p:nvPr/>
        </p:nvSpPr>
        <p:spPr>
          <a:xfrm>
            <a:off x="4876351" y="1518828"/>
            <a:ext cx="45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27" grpId="0"/>
      <p:bldP spid="28" grpId="0" animBg="1"/>
      <p:bldP spid="29" grpId="0"/>
      <p:bldP spid="48" grpId="0"/>
      <p:bldP spid="52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414621" y="324163"/>
            <a:ext cx="453150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008531" y="116633"/>
            <a:ext cx="496725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3000" b="1" dirty="0">
                <a:solidFill>
                  <a:srgbClr val="2F38F5"/>
                </a:solidFill>
                <a:latin typeface="微软雅黑" pitchFamily="34" charset="-122"/>
                <a:ea typeface="微软雅黑" pitchFamily="34" charset="-122"/>
              </a:rPr>
              <a:t>學校如何許願？可以如何做？</a:t>
            </a:r>
            <a:endParaRPr lang="zh-CN" altLang="en-US" sz="3000" b="1" dirty="0">
              <a:solidFill>
                <a:srgbClr val="2F3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062524" y="620688"/>
            <a:ext cx="7234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8181567" y="269142"/>
            <a:ext cx="33184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8181566" y="274446"/>
            <a:ext cx="331845" cy="5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08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57" name="資料庫圖表 56"/>
          <p:cNvGraphicFramePr/>
          <p:nvPr>
            <p:extLst>
              <p:ext uri="{D42A27DB-BD31-4B8C-83A1-F6EECF244321}">
                <p14:modId xmlns:p14="http://schemas.microsoft.com/office/powerpoint/2010/main" val="1163046525"/>
              </p:ext>
            </p:extLst>
          </p:nvPr>
        </p:nvGraphicFramePr>
        <p:xfrm>
          <a:off x="1170508" y="836712"/>
          <a:ext cx="674899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71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Graphic spid="5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Shape"/>
          <p:cNvSpPr>
            <a:spLocks/>
          </p:cNvSpPr>
          <p:nvPr/>
        </p:nvSpPr>
        <p:spPr bwMode="auto">
          <a:xfrm>
            <a:off x="900548" y="1556792"/>
            <a:ext cx="809879" cy="72008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1980387" y="1655195"/>
            <a:ext cx="53991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2952242" y="1482172"/>
            <a:ext cx="755887" cy="79470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10172" y="2469138"/>
            <a:ext cx="1162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申請團隊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2628290" y="2469137"/>
            <a:ext cx="1349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提出構想書</a:t>
            </a:r>
          </a:p>
        </p:txBody>
      </p:sp>
      <p:sp>
        <p:nvSpPr>
          <p:cNvPr id="62" name="迴轉箭號 61"/>
          <p:cNvSpPr/>
          <p:nvPr/>
        </p:nvSpPr>
        <p:spPr>
          <a:xfrm>
            <a:off x="7277754" y="413273"/>
            <a:ext cx="710457" cy="56517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向右箭號 30"/>
          <p:cNvSpPr/>
          <p:nvPr/>
        </p:nvSpPr>
        <p:spPr>
          <a:xfrm>
            <a:off x="4140064" y="1655195"/>
            <a:ext cx="53991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2" name="组合 48"/>
          <p:cNvGrpSpPr/>
          <p:nvPr/>
        </p:nvGrpSpPr>
        <p:grpSpPr>
          <a:xfrm>
            <a:off x="5327887" y="1493098"/>
            <a:ext cx="593911" cy="847469"/>
            <a:chOff x="4873620" y="1965325"/>
            <a:chExt cx="269882" cy="293688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33" name="Freeform 502"/>
            <p:cNvSpPr>
              <a:spLocks/>
            </p:cNvSpPr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503"/>
            <p:cNvSpPr>
              <a:spLocks/>
            </p:cNvSpPr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504"/>
            <p:cNvSpPr>
              <a:spLocks/>
            </p:cNvSpPr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505"/>
            <p:cNvSpPr>
              <a:spLocks/>
            </p:cNvSpPr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4901027" y="2469136"/>
            <a:ext cx="1614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委員書面初審</a:t>
            </a:r>
          </a:p>
        </p:txBody>
      </p:sp>
      <p:sp>
        <p:nvSpPr>
          <p:cNvPr id="38" name="向右箭號 37"/>
          <p:cNvSpPr/>
          <p:nvPr/>
        </p:nvSpPr>
        <p:spPr>
          <a:xfrm>
            <a:off x="6542121" y="1655195"/>
            <a:ext cx="53991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淘宝网Chenying0907出品 5"/>
          <p:cNvSpPr>
            <a:spLocks/>
          </p:cNvSpPr>
          <p:nvPr/>
        </p:nvSpPr>
        <p:spPr bwMode="auto">
          <a:xfrm rot="5400000">
            <a:off x="6964160" y="1291538"/>
            <a:ext cx="2282390" cy="151675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1" name="淘宝网Chenying0907出品 30"/>
          <p:cNvGrpSpPr/>
          <p:nvPr/>
        </p:nvGrpSpPr>
        <p:grpSpPr>
          <a:xfrm>
            <a:off x="7811904" y="1555838"/>
            <a:ext cx="558665" cy="564041"/>
            <a:chOff x="6274451" y="3104083"/>
            <a:chExt cx="745081" cy="564041"/>
          </a:xfrm>
          <a:solidFill>
            <a:schemeClr val="bg1"/>
          </a:solidFill>
        </p:grpSpPr>
        <p:sp>
          <p:nvSpPr>
            <p:cNvPr id="42" name="淘宝网Chenying0907出品 512"/>
            <p:cNvSpPr>
              <a:spLocks/>
            </p:cNvSpPr>
            <p:nvPr/>
          </p:nvSpPr>
          <p:spPr bwMode="auto">
            <a:xfrm>
              <a:off x="6569454" y="3119230"/>
              <a:ext cx="450078" cy="22360"/>
            </a:xfrm>
            <a:custGeom>
              <a:avLst/>
              <a:gdLst>
                <a:gd name="T0" fmla="*/ 257 w 264"/>
                <a:gd name="T1" fmla="*/ 0 h 13"/>
                <a:gd name="T2" fmla="*/ 6 w 264"/>
                <a:gd name="T3" fmla="*/ 0 h 13"/>
                <a:gd name="T4" fmla="*/ 2 w 264"/>
                <a:gd name="T5" fmla="*/ 2 h 13"/>
                <a:gd name="T6" fmla="*/ 0 w 264"/>
                <a:gd name="T7" fmla="*/ 7 h 13"/>
                <a:gd name="T8" fmla="*/ 6 w 264"/>
                <a:gd name="T9" fmla="*/ 13 h 13"/>
                <a:gd name="T10" fmla="*/ 257 w 264"/>
                <a:gd name="T11" fmla="*/ 13 h 13"/>
                <a:gd name="T12" fmla="*/ 264 w 264"/>
                <a:gd name="T13" fmla="*/ 7 h 13"/>
                <a:gd name="T14" fmla="*/ 257 w 26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3">
                  <a:moveTo>
                    <a:pt x="25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61" y="13"/>
                    <a:pt x="264" y="10"/>
                    <a:pt x="264" y="7"/>
                  </a:cubicBezTo>
                  <a:cubicBezTo>
                    <a:pt x="264" y="3"/>
                    <a:pt x="261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淘宝网Chenying0907出品 513"/>
            <p:cNvSpPr>
              <a:spLocks noChangeArrowheads="1"/>
            </p:cNvSpPr>
            <p:nvPr/>
          </p:nvSpPr>
          <p:spPr bwMode="auto">
            <a:xfrm>
              <a:off x="6869507" y="3293058"/>
              <a:ext cx="28851" cy="122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淘宝网Chenying0907出品 514"/>
            <p:cNvSpPr>
              <a:spLocks noChangeArrowheads="1"/>
            </p:cNvSpPr>
            <p:nvPr/>
          </p:nvSpPr>
          <p:spPr bwMode="auto">
            <a:xfrm>
              <a:off x="6821902" y="3325516"/>
              <a:ext cx="30294" cy="86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淘宝网Chenying0907出品 515"/>
            <p:cNvSpPr>
              <a:spLocks noChangeArrowheads="1"/>
            </p:cNvSpPr>
            <p:nvPr/>
          </p:nvSpPr>
          <p:spPr bwMode="auto">
            <a:xfrm>
              <a:off x="6772134" y="3280796"/>
              <a:ext cx="28851" cy="1312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淘宝网Chenying0907出品 516"/>
            <p:cNvSpPr>
              <a:spLocks/>
            </p:cNvSpPr>
            <p:nvPr/>
          </p:nvSpPr>
          <p:spPr bwMode="auto">
            <a:xfrm>
              <a:off x="6750496" y="3521704"/>
              <a:ext cx="86554" cy="146420"/>
            </a:xfrm>
            <a:custGeom>
              <a:avLst/>
              <a:gdLst>
                <a:gd name="T0" fmla="*/ 43 w 51"/>
                <a:gd name="T1" fmla="*/ 71 h 86"/>
                <a:gd name="T2" fmla="*/ 36 w 51"/>
                <a:gd name="T3" fmla="*/ 71 h 86"/>
                <a:gd name="T4" fmla="*/ 36 w 51"/>
                <a:gd name="T5" fmla="*/ 0 h 86"/>
                <a:gd name="T6" fmla="*/ 19 w 51"/>
                <a:gd name="T7" fmla="*/ 0 h 86"/>
                <a:gd name="T8" fmla="*/ 19 w 51"/>
                <a:gd name="T9" fmla="*/ 71 h 86"/>
                <a:gd name="T10" fmla="*/ 7 w 51"/>
                <a:gd name="T11" fmla="*/ 71 h 86"/>
                <a:gd name="T12" fmla="*/ 2 w 51"/>
                <a:gd name="T13" fmla="*/ 73 h 86"/>
                <a:gd name="T14" fmla="*/ 0 w 51"/>
                <a:gd name="T15" fmla="*/ 79 h 86"/>
                <a:gd name="T16" fmla="*/ 7 w 51"/>
                <a:gd name="T17" fmla="*/ 86 h 86"/>
                <a:gd name="T18" fmla="*/ 43 w 51"/>
                <a:gd name="T19" fmla="*/ 86 h 86"/>
                <a:gd name="T20" fmla="*/ 51 w 51"/>
                <a:gd name="T21" fmla="*/ 79 h 86"/>
                <a:gd name="T22" fmla="*/ 43 w 51"/>
                <a:gd name="T23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6">
                  <a:moveTo>
                    <a:pt x="43" y="71"/>
                  </a:moveTo>
                  <a:cubicBezTo>
                    <a:pt x="36" y="71"/>
                    <a:pt x="36" y="71"/>
                    <a:pt x="36" y="7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5" y="71"/>
                    <a:pt x="3" y="72"/>
                    <a:pt x="2" y="73"/>
                  </a:cubicBezTo>
                  <a:cubicBezTo>
                    <a:pt x="0" y="75"/>
                    <a:pt x="0" y="77"/>
                    <a:pt x="0" y="79"/>
                  </a:cubicBezTo>
                  <a:cubicBezTo>
                    <a:pt x="0" y="83"/>
                    <a:pt x="3" y="86"/>
                    <a:pt x="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7" y="86"/>
                    <a:pt x="51" y="83"/>
                    <a:pt x="51" y="79"/>
                  </a:cubicBezTo>
                  <a:cubicBezTo>
                    <a:pt x="51" y="75"/>
                    <a:pt x="47" y="71"/>
                    <a:pt x="43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淘宝网Chenying0907出品 517"/>
            <p:cNvSpPr>
              <a:spLocks noChangeArrowheads="1"/>
            </p:cNvSpPr>
            <p:nvPr/>
          </p:nvSpPr>
          <p:spPr bwMode="auto">
            <a:xfrm>
              <a:off x="6720923" y="3325516"/>
              <a:ext cx="29573" cy="86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淘宝网Chenying0907出品 518"/>
            <p:cNvSpPr>
              <a:spLocks noChangeArrowheads="1"/>
            </p:cNvSpPr>
            <p:nvPr/>
          </p:nvSpPr>
          <p:spPr bwMode="auto">
            <a:xfrm>
              <a:off x="6668270" y="3357974"/>
              <a:ext cx="28851" cy="540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淘宝网Chenying0907出品 519"/>
            <p:cNvSpPr>
              <a:spLocks noEditPoints="1"/>
            </p:cNvSpPr>
            <p:nvPr/>
          </p:nvSpPr>
          <p:spPr bwMode="auto">
            <a:xfrm>
              <a:off x="6601912" y="3161786"/>
              <a:ext cx="383721" cy="346214"/>
            </a:xfrm>
            <a:custGeom>
              <a:avLst/>
              <a:gdLst>
                <a:gd name="T0" fmla="*/ 0 w 532"/>
                <a:gd name="T1" fmla="*/ 480 h 480"/>
                <a:gd name="T2" fmla="*/ 532 w 532"/>
                <a:gd name="T3" fmla="*/ 480 h 480"/>
                <a:gd name="T4" fmla="*/ 532 w 532"/>
                <a:gd name="T5" fmla="*/ 0 h 480"/>
                <a:gd name="T6" fmla="*/ 0 w 532"/>
                <a:gd name="T7" fmla="*/ 0 h 480"/>
                <a:gd name="T8" fmla="*/ 0 w 532"/>
                <a:gd name="T9" fmla="*/ 480 h 480"/>
                <a:gd name="T10" fmla="*/ 28 w 532"/>
                <a:gd name="T11" fmla="*/ 28 h 480"/>
                <a:gd name="T12" fmla="*/ 506 w 532"/>
                <a:gd name="T13" fmla="*/ 28 h 480"/>
                <a:gd name="T14" fmla="*/ 506 w 532"/>
                <a:gd name="T15" fmla="*/ 442 h 480"/>
                <a:gd name="T16" fmla="*/ 28 w 532"/>
                <a:gd name="T17" fmla="*/ 442 h 480"/>
                <a:gd name="T18" fmla="*/ 28 w 532"/>
                <a:gd name="T19" fmla="*/ 2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2" h="480">
                  <a:moveTo>
                    <a:pt x="0" y="480"/>
                  </a:moveTo>
                  <a:lnTo>
                    <a:pt x="532" y="480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480"/>
                  </a:lnTo>
                  <a:close/>
                  <a:moveTo>
                    <a:pt x="28" y="28"/>
                  </a:moveTo>
                  <a:lnTo>
                    <a:pt x="506" y="28"/>
                  </a:lnTo>
                  <a:lnTo>
                    <a:pt x="506" y="442"/>
                  </a:lnTo>
                  <a:lnTo>
                    <a:pt x="28" y="44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淘宝网Chenying0907出品 520"/>
            <p:cNvSpPr>
              <a:spLocks/>
            </p:cNvSpPr>
            <p:nvPr/>
          </p:nvSpPr>
          <p:spPr bwMode="auto">
            <a:xfrm>
              <a:off x="6274451" y="3299550"/>
              <a:ext cx="313757" cy="281299"/>
            </a:xfrm>
            <a:custGeom>
              <a:avLst/>
              <a:gdLst>
                <a:gd name="T0" fmla="*/ 161 w 184"/>
                <a:gd name="T1" fmla="*/ 20 h 165"/>
                <a:gd name="T2" fmla="*/ 119 w 184"/>
                <a:gd name="T3" fmla="*/ 0 h 165"/>
                <a:gd name="T4" fmla="*/ 92 w 184"/>
                <a:gd name="T5" fmla="*/ 11 h 165"/>
                <a:gd name="T6" fmla="*/ 114 w 184"/>
                <a:gd name="T7" fmla="*/ 90 h 165"/>
                <a:gd name="T8" fmla="*/ 92 w 184"/>
                <a:gd name="T9" fmla="*/ 122 h 165"/>
                <a:gd name="T10" fmla="*/ 70 w 184"/>
                <a:gd name="T11" fmla="*/ 90 h 165"/>
                <a:gd name="T12" fmla="*/ 92 w 184"/>
                <a:gd name="T13" fmla="*/ 11 h 165"/>
                <a:gd name="T14" fmla="*/ 65 w 184"/>
                <a:gd name="T15" fmla="*/ 0 h 165"/>
                <a:gd name="T16" fmla="*/ 0 w 184"/>
                <a:gd name="T17" fmla="*/ 65 h 165"/>
                <a:gd name="T18" fmla="*/ 0 w 184"/>
                <a:gd name="T19" fmla="*/ 135 h 165"/>
                <a:gd name="T20" fmla="*/ 84 w 184"/>
                <a:gd name="T21" fmla="*/ 165 h 165"/>
                <a:gd name="T22" fmla="*/ 100 w 184"/>
                <a:gd name="T23" fmla="*/ 165 h 165"/>
                <a:gd name="T24" fmla="*/ 184 w 184"/>
                <a:gd name="T25" fmla="*/ 135 h 165"/>
                <a:gd name="T26" fmla="*/ 184 w 184"/>
                <a:gd name="T27" fmla="*/ 65 h 165"/>
                <a:gd name="T28" fmla="*/ 161 w 184"/>
                <a:gd name="T29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65">
                  <a:moveTo>
                    <a:pt x="161" y="20"/>
                  </a:moveTo>
                  <a:cubicBezTo>
                    <a:pt x="148" y="10"/>
                    <a:pt x="132" y="4"/>
                    <a:pt x="119" y="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0" y="7"/>
                    <a:pt x="0" y="24"/>
                    <a:pt x="0" y="65"/>
                  </a:cubicBezTo>
                  <a:cubicBezTo>
                    <a:pt x="0" y="124"/>
                    <a:pt x="0" y="135"/>
                    <a:pt x="0" y="135"/>
                  </a:cubicBezTo>
                  <a:cubicBezTo>
                    <a:pt x="0" y="135"/>
                    <a:pt x="3" y="165"/>
                    <a:pt x="84" y="165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82" y="165"/>
                    <a:pt x="184" y="135"/>
                    <a:pt x="184" y="135"/>
                  </a:cubicBezTo>
                  <a:cubicBezTo>
                    <a:pt x="184" y="135"/>
                    <a:pt x="184" y="124"/>
                    <a:pt x="184" y="65"/>
                  </a:cubicBezTo>
                  <a:cubicBezTo>
                    <a:pt x="184" y="44"/>
                    <a:pt x="174" y="30"/>
                    <a:pt x="16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521"/>
            <p:cNvSpPr>
              <a:spLocks noChangeArrowheads="1"/>
            </p:cNvSpPr>
            <p:nvPr/>
          </p:nvSpPr>
          <p:spPr bwMode="auto">
            <a:xfrm>
              <a:off x="6353071" y="3104083"/>
              <a:ext cx="156518" cy="1824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2" name="淘宝网Chenying0907出品 87"/>
          <p:cNvSpPr txBox="1"/>
          <p:nvPr/>
        </p:nvSpPr>
        <p:spPr>
          <a:xfrm>
            <a:off x="7387964" y="2171038"/>
            <a:ext cx="1481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endParaRPr lang="zh-CN" altLang="en-US" sz="3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KSO_Shape"/>
          <p:cNvSpPr>
            <a:spLocks noChangeAspect="1"/>
          </p:cNvSpPr>
          <p:nvPr/>
        </p:nvSpPr>
        <p:spPr bwMode="auto">
          <a:xfrm>
            <a:off x="6815263" y="228352"/>
            <a:ext cx="622181" cy="1130358"/>
          </a:xfrm>
          <a:custGeom>
            <a:avLst/>
            <a:gdLst>
              <a:gd name="T0" fmla="*/ 659720 w 1122363"/>
              <a:gd name="T1" fmla="*/ 1061049 h 1531938"/>
              <a:gd name="T2" fmla="*/ 657679 w 1122363"/>
              <a:gd name="T3" fmla="*/ 1105186 h 1531938"/>
              <a:gd name="T4" fmla="*/ 613002 w 1122363"/>
              <a:gd name="T5" fmla="*/ 1132121 h 1531938"/>
              <a:gd name="T6" fmla="*/ 496276 w 1122363"/>
              <a:gd name="T7" fmla="*/ 860262 h 1531938"/>
              <a:gd name="T8" fmla="*/ 478065 w 1122363"/>
              <a:gd name="T9" fmla="*/ 820434 h 1531938"/>
              <a:gd name="T10" fmla="*/ 495593 w 1122363"/>
              <a:gd name="T11" fmla="*/ 792738 h 1531938"/>
              <a:gd name="T12" fmla="*/ 513236 w 1122363"/>
              <a:gd name="T13" fmla="*/ 692440 h 1531938"/>
              <a:gd name="T14" fmla="*/ 428226 w 1122363"/>
              <a:gd name="T15" fmla="*/ 723969 h 1531938"/>
              <a:gd name="T16" fmla="*/ 379486 w 1122363"/>
              <a:gd name="T17" fmla="*/ 771377 h 1531938"/>
              <a:gd name="T18" fmla="*/ 359537 w 1122363"/>
              <a:gd name="T19" fmla="*/ 859614 h 1531938"/>
              <a:gd name="T20" fmla="*/ 388554 w 1122363"/>
              <a:gd name="T21" fmla="*/ 929250 h 1531938"/>
              <a:gd name="T22" fmla="*/ 452482 w 1122363"/>
              <a:gd name="T23" fmla="*/ 975751 h 1531938"/>
              <a:gd name="T24" fmla="*/ 515503 w 1122363"/>
              <a:gd name="T25" fmla="*/ 1131583 h 1531938"/>
              <a:gd name="T26" fmla="*/ 419611 w 1122363"/>
              <a:gd name="T27" fmla="*/ 1093929 h 1531938"/>
              <a:gd name="T28" fmla="*/ 452255 w 1122363"/>
              <a:gd name="T29" fmla="*/ 1208705 h 1531938"/>
              <a:gd name="T30" fmla="*/ 616608 w 1122363"/>
              <a:gd name="T31" fmla="*/ 1227305 h 1531938"/>
              <a:gd name="T32" fmla="*/ 701392 w 1122363"/>
              <a:gd name="T33" fmla="*/ 1200993 h 1531938"/>
              <a:gd name="T34" fmla="*/ 755799 w 1122363"/>
              <a:gd name="T35" fmla="*/ 1155627 h 1531938"/>
              <a:gd name="T36" fmla="*/ 783682 w 1122363"/>
              <a:gd name="T37" fmla="*/ 1087805 h 1531938"/>
              <a:gd name="T38" fmla="*/ 769174 w 1122363"/>
              <a:gd name="T39" fmla="*/ 1001156 h 1531938"/>
              <a:gd name="T40" fmla="*/ 693004 w 1122363"/>
              <a:gd name="T41" fmla="*/ 932199 h 1531938"/>
              <a:gd name="T42" fmla="*/ 624543 w 1122363"/>
              <a:gd name="T43" fmla="*/ 792018 h 1531938"/>
              <a:gd name="T44" fmla="*/ 756025 w 1122363"/>
              <a:gd name="T45" fmla="*/ 858933 h 1531938"/>
              <a:gd name="T46" fmla="*/ 653106 w 1122363"/>
              <a:gd name="T47" fmla="*/ 698791 h 1531938"/>
              <a:gd name="T48" fmla="*/ 617515 w 1122363"/>
              <a:gd name="T49" fmla="*/ 373743 h 1531938"/>
              <a:gd name="T50" fmla="*/ 768267 w 1122363"/>
              <a:gd name="T51" fmla="*/ 414573 h 1531938"/>
              <a:gd name="T52" fmla="*/ 889095 w 1122363"/>
              <a:gd name="T53" fmla="*/ 508707 h 1531938"/>
              <a:gd name="T54" fmla="*/ 986347 w 1122363"/>
              <a:gd name="T55" fmla="*/ 659549 h 1531938"/>
              <a:gd name="T56" fmla="*/ 1066143 w 1122363"/>
              <a:gd name="T57" fmla="*/ 870048 h 1531938"/>
              <a:gd name="T58" fmla="*/ 1122136 w 1122363"/>
              <a:gd name="T59" fmla="*/ 1120922 h 1531938"/>
              <a:gd name="T60" fmla="*/ 1088812 w 1122363"/>
              <a:gd name="T61" fmla="*/ 1284920 h 1531938"/>
              <a:gd name="T62" fmla="*/ 987253 w 1122363"/>
              <a:gd name="T63" fmla="*/ 1407408 h 1531938"/>
              <a:gd name="T64" fmla="*/ 836275 w 1122363"/>
              <a:gd name="T65" fmla="*/ 1488160 h 1531938"/>
              <a:gd name="T66" fmla="*/ 653786 w 1122363"/>
              <a:gd name="T67" fmla="*/ 1527401 h 1531938"/>
              <a:gd name="T68" fmla="*/ 459056 w 1122363"/>
              <a:gd name="T69" fmla="*/ 1525133 h 1531938"/>
              <a:gd name="T70" fmla="*/ 274754 w 1122363"/>
              <a:gd name="T71" fmla="*/ 1477952 h 1531938"/>
              <a:gd name="T72" fmla="*/ 122868 w 1122363"/>
              <a:gd name="T73" fmla="*/ 1387674 h 1531938"/>
              <a:gd name="T74" fmla="*/ 25163 w 1122363"/>
              <a:gd name="T75" fmla="*/ 1257020 h 1531938"/>
              <a:gd name="T76" fmla="*/ 2947 w 1122363"/>
              <a:gd name="T77" fmla="*/ 1087805 h 1531938"/>
              <a:gd name="T78" fmla="*/ 101785 w 1122363"/>
              <a:gd name="T79" fmla="*/ 770469 h 1531938"/>
              <a:gd name="T80" fmla="*/ 185436 w 1122363"/>
              <a:gd name="T81" fmla="*/ 597625 h 1531938"/>
              <a:gd name="T82" fmla="*/ 291076 w 1122363"/>
              <a:gd name="T83" fmla="*/ 468105 h 1531938"/>
              <a:gd name="T84" fmla="*/ 429359 w 1122363"/>
              <a:gd name="T85" fmla="*/ 390529 h 1531938"/>
              <a:gd name="T86" fmla="*/ 479174 w 1122363"/>
              <a:gd name="T87" fmla="*/ 1591 h 1531938"/>
              <a:gd name="T88" fmla="*/ 551894 w 1122363"/>
              <a:gd name="T89" fmla="*/ 29995 h 1531938"/>
              <a:gd name="T90" fmla="*/ 625293 w 1122363"/>
              <a:gd name="T91" fmla="*/ 25905 h 1531938"/>
              <a:gd name="T92" fmla="*/ 709340 w 1122363"/>
              <a:gd name="T93" fmla="*/ 227 h 1531938"/>
              <a:gd name="T94" fmla="*/ 758726 w 1122363"/>
              <a:gd name="T95" fmla="*/ 27496 h 1531938"/>
              <a:gd name="T96" fmla="*/ 796785 w 1122363"/>
              <a:gd name="T97" fmla="*/ 126571 h 1531938"/>
              <a:gd name="T98" fmla="*/ 842547 w 1122363"/>
              <a:gd name="T99" fmla="*/ 132706 h 1531938"/>
              <a:gd name="T100" fmla="*/ 877887 w 1122363"/>
              <a:gd name="T101" fmla="*/ 128389 h 1531938"/>
              <a:gd name="T102" fmla="*/ 854327 w 1122363"/>
              <a:gd name="T103" fmla="*/ 210421 h 1531938"/>
              <a:gd name="T104" fmla="*/ 786364 w 1122363"/>
              <a:gd name="T105" fmla="*/ 279955 h 1531938"/>
              <a:gd name="T106" fmla="*/ 671961 w 1122363"/>
              <a:gd name="T107" fmla="*/ 339492 h 1531938"/>
              <a:gd name="T108" fmla="*/ 528333 w 1122363"/>
              <a:gd name="T109" fmla="*/ 325403 h 1531938"/>
              <a:gd name="T110" fmla="*/ 445646 w 1122363"/>
              <a:gd name="T111" fmla="*/ 337219 h 1531938"/>
              <a:gd name="T112" fmla="*/ 251726 w 1122363"/>
              <a:gd name="T113" fmla="*/ 176563 h 1531938"/>
              <a:gd name="T114" fmla="*/ 329656 w 1122363"/>
              <a:gd name="T115" fmla="*/ 137024 h 1531938"/>
              <a:gd name="T116" fmla="*/ 389916 w 1122363"/>
              <a:gd name="T117" fmla="*/ 127934 h 1531938"/>
              <a:gd name="T118" fmla="*/ 417101 w 1122363"/>
              <a:gd name="T119" fmla="*/ 43857 h 153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45058"/>
          </a:solidFill>
          <a:ln>
            <a:noFill/>
          </a:ln>
          <a:extLst/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迴轉箭號 74"/>
          <p:cNvSpPr/>
          <p:nvPr/>
        </p:nvSpPr>
        <p:spPr>
          <a:xfrm flipV="1">
            <a:off x="7288519" y="3381125"/>
            <a:ext cx="744579" cy="6316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63" name="淘宝网Chenying0907出品 18"/>
          <p:cNvGrpSpPr/>
          <p:nvPr/>
        </p:nvGrpSpPr>
        <p:grpSpPr>
          <a:xfrm>
            <a:off x="6677196" y="3071512"/>
            <a:ext cx="898314" cy="935060"/>
            <a:chOff x="4135136" y="3071625"/>
            <a:chExt cx="787637" cy="600105"/>
          </a:xfrm>
          <a:solidFill>
            <a:srgbClr val="F45058"/>
          </a:solidFill>
        </p:grpSpPr>
        <p:sp>
          <p:nvSpPr>
            <p:cNvPr id="64" name="淘宝网Chenying0907出品 478"/>
            <p:cNvSpPr>
              <a:spLocks/>
            </p:cNvSpPr>
            <p:nvPr/>
          </p:nvSpPr>
          <p:spPr bwMode="auto">
            <a:xfrm>
              <a:off x="4726585" y="3134377"/>
              <a:ext cx="196188" cy="192582"/>
            </a:xfrm>
            <a:custGeom>
              <a:avLst/>
              <a:gdLst>
                <a:gd name="T0" fmla="*/ 106 w 115"/>
                <a:gd name="T1" fmla="*/ 73 h 113"/>
                <a:gd name="T2" fmla="*/ 40 w 115"/>
                <a:gd name="T3" fmla="*/ 6 h 113"/>
                <a:gd name="T4" fmla="*/ 24 w 115"/>
                <a:gd name="T5" fmla="*/ 0 h 113"/>
                <a:gd name="T6" fmla="*/ 9 w 115"/>
                <a:gd name="T7" fmla="*/ 6 h 113"/>
                <a:gd name="T8" fmla="*/ 9 w 115"/>
                <a:gd name="T9" fmla="*/ 37 h 113"/>
                <a:gd name="T10" fmla="*/ 75 w 115"/>
                <a:gd name="T11" fmla="*/ 104 h 113"/>
                <a:gd name="T12" fmla="*/ 106 w 115"/>
                <a:gd name="T13" fmla="*/ 104 h 113"/>
                <a:gd name="T14" fmla="*/ 106 w 115"/>
                <a:gd name="T15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3">
                  <a:moveTo>
                    <a:pt x="106" y="73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36" y="2"/>
                    <a:pt x="30" y="0"/>
                    <a:pt x="24" y="0"/>
                  </a:cubicBezTo>
                  <a:cubicBezTo>
                    <a:pt x="19" y="0"/>
                    <a:pt x="13" y="2"/>
                    <a:pt x="9" y="6"/>
                  </a:cubicBezTo>
                  <a:cubicBezTo>
                    <a:pt x="0" y="15"/>
                    <a:pt x="0" y="29"/>
                    <a:pt x="9" y="37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83" y="113"/>
                    <a:pt x="97" y="113"/>
                    <a:pt x="106" y="104"/>
                  </a:cubicBezTo>
                  <a:cubicBezTo>
                    <a:pt x="115" y="96"/>
                    <a:pt x="115" y="81"/>
                    <a:pt x="10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淘宝网Chenying0907出品 479"/>
            <p:cNvSpPr>
              <a:spLocks/>
            </p:cNvSpPr>
            <p:nvPr/>
          </p:nvSpPr>
          <p:spPr bwMode="auto">
            <a:xfrm>
              <a:off x="4431582" y="3158179"/>
              <a:ext cx="421227" cy="274808"/>
            </a:xfrm>
            <a:custGeom>
              <a:avLst/>
              <a:gdLst>
                <a:gd name="T0" fmla="*/ 232 w 247"/>
                <a:gd name="T1" fmla="*/ 96 h 161"/>
                <a:gd name="T2" fmla="*/ 165 w 247"/>
                <a:gd name="T3" fmla="*/ 24 h 161"/>
                <a:gd name="T4" fmla="*/ 91 w 247"/>
                <a:gd name="T5" fmla="*/ 6 h 161"/>
                <a:gd name="T6" fmla="*/ 42 w 247"/>
                <a:gd name="T7" fmla="*/ 18 h 161"/>
                <a:gd name="T8" fmla="*/ 38 w 247"/>
                <a:gd name="T9" fmla="*/ 24 h 161"/>
                <a:gd name="T10" fmla="*/ 36 w 247"/>
                <a:gd name="T11" fmla="*/ 29 h 161"/>
                <a:gd name="T12" fmla="*/ 36 w 247"/>
                <a:gd name="T13" fmla="*/ 29 h 161"/>
                <a:gd name="T14" fmla="*/ 5 w 247"/>
                <a:gd name="T15" fmla="*/ 96 h 161"/>
                <a:gd name="T16" fmla="*/ 43 w 247"/>
                <a:gd name="T17" fmla="*/ 128 h 161"/>
                <a:gd name="T18" fmla="*/ 69 w 247"/>
                <a:gd name="T19" fmla="*/ 82 h 161"/>
                <a:gd name="T20" fmla="*/ 101 w 247"/>
                <a:gd name="T21" fmla="*/ 82 h 161"/>
                <a:gd name="T22" fmla="*/ 179 w 247"/>
                <a:gd name="T23" fmla="*/ 153 h 161"/>
                <a:gd name="T24" fmla="*/ 188 w 247"/>
                <a:gd name="T25" fmla="*/ 161 h 161"/>
                <a:gd name="T26" fmla="*/ 232 w 247"/>
                <a:gd name="T27" fmla="*/ 118 h 161"/>
                <a:gd name="T28" fmla="*/ 232 w 247"/>
                <a:gd name="T29" fmla="*/ 9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161">
                  <a:moveTo>
                    <a:pt x="232" y="96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32" y="14"/>
                    <a:pt x="91" y="6"/>
                  </a:cubicBezTo>
                  <a:cubicBezTo>
                    <a:pt x="62" y="0"/>
                    <a:pt x="48" y="11"/>
                    <a:pt x="42" y="18"/>
                  </a:cubicBezTo>
                  <a:cubicBezTo>
                    <a:pt x="39" y="21"/>
                    <a:pt x="38" y="24"/>
                    <a:pt x="38" y="24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44"/>
                    <a:pt x="43" y="128"/>
                    <a:pt x="43" y="128"/>
                  </a:cubicBezTo>
                  <a:cubicBezTo>
                    <a:pt x="43" y="128"/>
                    <a:pt x="56" y="106"/>
                    <a:pt x="69" y="82"/>
                  </a:cubicBezTo>
                  <a:cubicBezTo>
                    <a:pt x="83" y="59"/>
                    <a:pt x="101" y="82"/>
                    <a:pt x="101" y="82"/>
                  </a:cubicBezTo>
                  <a:cubicBezTo>
                    <a:pt x="179" y="153"/>
                    <a:pt x="179" y="153"/>
                    <a:pt x="179" y="153"/>
                  </a:cubicBezTo>
                  <a:cubicBezTo>
                    <a:pt x="188" y="161"/>
                    <a:pt x="188" y="161"/>
                    <a:pt x="188" y="161"/>
                  </a:cubicBezTo>
                  <a:cubicBezTo>
                    <a:pt x="188" y="161"/>
                    <a:pt x="217" y="133"/>
                    <a:pt x="232" y="118"/>
                  </a:cubicBezTo>
                  <a:cubicBezTo>
                    <a:pt x="247" y="104"/>
                    <a:pt x="232" y="96"/>
                    <a:pt x="23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淘宝网Chenying0907出品 480"/>
            <p:cNvSpPr>
              <a:spLocks/>
            </p:cNvSpPr>
            <p:nvPr/>
          </p:nvSpPr>
          <p:spPr bwMode="auto">
            <a:xfrm>
              <a:off x="4687636" y="3427937"/>
              <a:ext cx="90160" cy="90160"/>
            </a:xfrm>
            <a:custGeom>
              <a:avLst/>
              <a:gdLst>
                <a:gd name="T0" fmla="*/ 24 w 53"/>
                <a:gd name="T1" fmla="*/ 0 h 53"/>
                <a:gd name="T2" fmla="*/ 19 w 53"/>
                <a:gd name="T3" fmla="*/ 6 h 53"/>
                <a:gd name="T4" fmla="*/ 22 w 53"/>
                <a:gd name="T5" fmla="*/ 8 h 53"/>
                <a:gd name="T6" fmla="*/ 36 w 53"/>
                <a:gd name="T7" fmla="*/ 22 h 53"/>
                <a:gd name="T8" fmla="*/ 39 w 53"/>
                <a:gd name="T9" fmla="*/ 39 h 53"/>
                <a:gd name="T10" fmla="*/ 22 w 53"/>
                <a:gd name="T11" fmla="*/ 36 h 53"/>
                <a:gd name="T12" fmla="*/ 7 w 53"/>
                <a:gd name="T13" fmla="*/ 22 h 53"/>
                <a:gd name="T14" fmla="*/ 5 w 53"/>
                <a:gd name="T15" fmla="*/ 20 h 53"/>
                <a:gd name="T16" fmla="*/ 0 w 53"/>
                <a:gd name="T17" fmla="*/ 25 h 53"/>
                <a:gd name="T18" fmla="*/ 1 w 53"/>
                <a:gd name="T19" fmla="*/ 26 h 53"/>
                <a:gd name="T20" fmla="*/ 20 w 53"/>
                <a:gd name="T21" fmla="*/ 44 h 53"/>
                <a:gd name="T22" fmla="*/ 46 w 53"/>
                <a:gd name="T23" fmla="*/ 46 h 53"/>
                <a:gd name="T24" fmla="*/ 44 w 53"/>
                <a:gd name="T25" fmla="*/ 20 h 53"/>
                <a:gd name="T26" fmla="*/ 24 w 53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3">
                  <a:moveTo>
                    <a:pt x="24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1" y="7"/>
                    <a:pt x="22" y="8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2" y="28"/>
                    <a:pt x="43" y="35"/>
                    <a:pt x="39" y="39"/>
                  </a:cubicBezTo>
                  <a:cubicBezTo>
                    <a:pt x="35" y="43"/>
                    <a:pt x="27" y="42"/>
                    <a:pt x="22" y="3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1"/>
                    <a:pt x="5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7" y="52"/>
                    <a:pt x="39" y="53"/>
                    <a:pt x="46" y="46"/>
                  </a:cubicBezTo>
                  <a:cubicBezTo>
                    <a:pt x="53" y="39"/>
                    <a:pt x="52" y="28"/>
                    <a:pt x="44" y="2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淘宝网Chenying0907出品 481"/>
            <p:cNvSpPr>
              <a:spLocks/>
            </p:cNvSpPr>
            <p:nvPr/>
          </p:nvSpPr>
          <p:spPr bwMode="auto">
            <a:xfrm>
              <a:off x="4637868" y="3480591"/>
              <a:ext cx="90881" cy="90160"/>
            </a:xfrm>
            <a:custGeom>
              <a:avLst/>
              <a:gdLst>
                <a:gd name="T0" fmla="*/ 24 w 53"/>
                <a:gd name="T1" fmla="*/ 1 h 53"/>
                <a:gd name="T2" fmla="*/ 24 w 53"/>
                <a:gd name="T3" fmla="*/ 0 h 53"/>
                <a:gd name="T4" fmla="*/ 18 w 53"/>
                <a:gd name="T5" fmla="*/ 6 h 53"/>
                <a:gd name="T6" fmla="*/ 22 w 53"/>
                <a:gd name="T7" fmla="*/ 10 h 53"/>
                <a:gd name="T8" fmla="*/ 37 w 53"/>
                <a:gd name="T9" fmla="*/ 24 h 53"/>
                <a:gd name="T10" fmla="*/ 40 w 53"/>
                <a:gd name="T11" fmla="*/ 41 h 53"/>
                <a:gd name="T12" fmla="*/ 23 w 53"/>
                <a:gd name="T13" fmla="*/ 38 h 53"/>
                <a:gd name="T14" fmla="*/ 8 w 53"/>
                <a:gd name="T15" fmla="*/ 24 h 53"/>
                <a:gd name="T16" fmla="*/ 5 w 53"/>
                <a:gd name="T17" fmla="*/ 20 h 53"/>
                <a:gd name="T18" fmla="*/ 5 w 53"/>
                <a:gd name="T19" fmla="*/ 20 h 53"/>
                <a:gd name="T20" fmla="*/ 0 w 53"/>
                <a:gd name="T21" fmla="*/ 25 h 53"/>
                <a:gd name="T22" fmla="*/ 0 w 53"/>
                <a:gd name="T23" fmla="*/ 25 h 53"/>
                <a:gd name="T24" fmla="*/ 20 w 53"/>
                <a:gd name="T25" fmla="*/ 45 h 53"/>
                <a:gd name="T26" fmla="*/ 46 w 53"/>
                <a:gd name="T27" fmla="*/ 46 h 53"/>
                <a:gd name="T28" fmla="*/ 44 w 53"/>
                <a:gd name="T29" fmla="*/ 20 h 53"/>
                <a:gd name="T30" fmla="*/ 24 w 53"/>
                <a:gd name="T3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3">
                  <a:moveTo>
                    <a:pt x="24" y="1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2" y="30"/>
                    <a:pt x="44" y="37"/>
                    <a:pt x="40" y="41"/>
                  </a:cubicBezTo>
                  <a:cubicBezTo>
                    <a:pt x="36" y="45"/>
                    <a:pt x="28" y="44"/>
                    <a:pt x="23" y="3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3"/>
                    <a:pt x="6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8" y="52"/>
                    <a:pt x="39" y="53"/>
                    <a:pt x="46" y="46"/>
                  </a:cubicBezTo>
                  <a:cubicBezTo>
                    <a:pt x="53" y="40"/>
                    <a:pt x="52" y="28"/>
                    <a:pt x="44" y="2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淘宝网Chenying0907出品 482"/>
            <p:cNvSpPr>
              <a:spLocks/>
            </p:cNvSpPr>
            <p:nvPr/>
          </p:nvSpPr>
          <p:spPr bwMode="auto">
            <a:xfrm>
              <a:off x="4588821" y="3531802"/>
              <a:ext cx="90160" cy="90160"/>
            </a:xfrm>
            <a:custGeom>
              <a:avLst/>
              <a:gdLst>
                <a:gd name="T0" fmla="*/ 44 w 53"/>
                <a:gd name="T1" fmla="*/ 20 h 53"/>
                <a:gd name="T2" fmla="*/ 25 w 53"/>
                <a:gd name="T3" fmla="*/ 0 h 53"/>
                <a:gd name="T4" fmla="*/ 24 w 53"/>
                <a:gd name="T5" fmla="*/ 0 h 53"/>
                <a:gd name="T6" fmla="*/ 19 w 53"/>
                <a:gd name="T7" fmla="*/ 5 h 53"/>
                <a:gd name="T8" fmla="*/ 23 w 53"/>
                <a:gd name="T9" fmla="*/ 8 h 53"/>
                <a:gd name="T10" fmla="*/ 37 w 53"/>
                <a:gd name="T11" fmla="*/ 22 h 53"/>
                <a:gd name="T12" fmla="*/ 40 w 53"/>
                <a:gd name="T13" fmla="*/ 40 h 53"/>
                <a:gd name="T14" fmla="*/ 23 w 53"/>
                <a:gd name="T15" fmla="*/ 37 h 53"/>
                <a:gd name="T16" fmla="*/ 8 w 53"/>
                <a:gd name="T17" fmla="*/ 22 h 53"/>
                <a:gd name="T18" fmla="*/ 6 w 53"/>
                <a:gd name="T19" fmla="*/ 19 h 53"/>
                <a:gd name="T20" fmla="*/ 0 w 53"/>
                <a:gd name="T21" fmla="*/ 25 h 53"/>
                <a:gd name="T22" fmla="*/ 1 w 53"/>
                <a:gd name="T23" fmla="*/ 25 h 53"/>
                <a:gd name="T24" fmla="*/ 20 w 53"/>
                <a:gd name="T25" fmla="*/ 44 h 53"/>
                <a:gd name="T26" fmla="*/ 46 w 53"/>
                <a:gd name="T27" fmla="*/ 46 h 53"/>
                <a:gd name="T28" fmla="*/ 44 w 53"/>
                <a:gd name="T2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3">
                  <a:moveTo>
                    <a:pt x="44" y="2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2" y="7"/>
                    <a:pt x="23" y="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3" y="28"/>
                    <a:pt x="44" y="36"/>
                    <a:pt x="40" y="40"/>
                  </a:cubicBezTo>
                  <a:cubicBezTo>
                    <a:pt x="36" y="43"/>
                    <a:pt x="28" y="42"/>
                    <a:pt x="23" y="3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8" y="52"/>
                    <a:pt x="40" y="53"/>
                    <a:pt x="46" y="46"/>
                  </a:cubicBezTo>
                  <a:cubicBezTo>
                    <a:pt x="53" y="39"/>
                    <a:pt x="52" y="28"/>
                    <a:pt x="4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淘宝网Chenying0907出品 483"/>
            <p:cNvSpPr>
              <a:spLocks/>
            </p:cNvSpPr>
            <p:nvPr/>
          </p:nvSpPr>
          <p:spPr bwMode="auto">
            <a:xfrm>
              <a:off x="4492891" y="3564259"/>
              <a:ext cx="104586" cy="107471"/>
            </a:xfrm>
            <a:custGeom>
              <a:avLst/>
              <a:gdLst>
                <a:gd name="T0" fmla="*/ 53 w 61"/>
                <a:gd name="T1" fmla="*/ 8 h 63"/>
                <a:gd name="T2" fmla="*/ 25 w 61"/>
                <a:gd name="T3" fmla="*/ 8 h 63"/>
                <a:gd name="T4" fmla="*/ 25 w 61"/>
                <a:gd name="T5" fmla="*/ 8 h 63"/>
                <a:gd name="T6" fmla="*/ 10 w 61"/>
                <a:gd name="T7" fmla="*/ 23 h 63"/>
                <a:gd name="T8" fmla="*/ 5 w 61"/>
                <a:gd name="T9" fmla="*/ 28 h 63"/>
                <a:gd name="T10" fmla="*/ 0 w 61"/>
                <a:gd name="T11" fmla="*/ 42 h 63"/>
                <a:gd name="T12" fmla="*/ 6 w 61"/>
                <a:gd name="T13" fmla="*/ 56 h 63"/>
                <a:gd name="T14" fmla="*/ 33 w 61"/>
                <a:gd name="T15" fmla="*/ 56 h 63"/>
                <a:gd name="T16" fmla="*/ 53 w 61"/>
                <a:gd name="T17" fmla="*/ 36 h 63"/>
                <a:gd name="T18" fmla="*/ 54 w 61"/>
                <a:gd name="T19" fmla="*/ 9 h 63"/>
                <a:gd name="T20" fmla="*/ 53 w 61"/>
                <a:gd name="T21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3">
                  <a:moveTo>
                    <a:pt x="53" y="8"/>
                  </a:moveTo>
                  <a:cubicBezTo>
                    <a:pt x="45" y="0"/>
                    <a:pt x="33" y="0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" y="32"/>
                    <a:pt x="0" y="37"/>
                    <a:pt x="0" y="42"/>
                  </a:cubicBezTo>
                  <a:cubicBezTo>
                    <a:pt x="0" y="47"/>
                    <a:pt x="2" y="52"/>
                    <a:pt x="6" y="56"/>
                  </a:cubicBezTo>
                  <a:cubicBezTo>
                    <a:pt x="13" y="63"/>
                    <a:pt x="26" y="63"/>
                    <a:pt x="33" y="5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0" y="28"/>
                    <a:pt x="61" y="17"/>
                    <a:pt x="54" y="9"/>
                  </a:cubicBezTo>
                  <a:cubicBezTo>
                    <a:pt x="54" y="9"/>
                    <a:pt x="53" y="8"/>
                    <a:pt x="5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淘宝网Chenying0907出品 484"/>
            <p:cNvSpPr>
              <a:spLocks/>
            </p:cNvSpPr>
            <p:nvPr/>
          </p:nvSpPr>
          <p:spPr bwMode="auto">
            <a:xfrm>
              <a:off x="4435189" y="3508000"/>
              <a:ext cx="103864" cy="108913"/>
            </a:xfrm>
            <a:custGeom>
              <a:avLst/>
              <a:gdLst>
                <a:gd name="T0" fmla="*/ 53 w 61"/>
                <a:gd name="T1" fmla="*/ 36 h 64"/>
                <a:gd name="T2" fmla="*/ 53 w 61"/>
                <a:gd name="T3" fmla="*/ 8 h 64"/>
                <a:gd name="T4" fmla="*/ 25 w 61"/>
                <a:gd name="T5" fmla="*/ 8 h 64"/>
                <a:gd name="T6" fmla="*/ 24 w 61"/>
                <a:gd name="T7" fmla="*/ 9 h 64"/>
                <a:gd name="T8" fmla="*/ 8 w 61"/>
                <a:gd name="T9" fmla="*/ 25 h 64"/>
                <a:gd name="T10" fmla="*/ 5 w 61"/>
                <a:gd name="T11" fmla="*/ 28 h 64"/>
                <a:gd name="T12" fmla="*/ 0 w 61"/>
                <a:gd name="T13" fmla="*/ 42 h 64"/>
                <a:gd name="T14" fmla="*/ 5 w 61"/>
                <a:gd name="T15" fmla="*/ 56 h 64"/>
                <a:gd name="T16" fmla="*/ 33 w 61"/>
                <a:gd name="T17" fmla="*/ 56 h 64"/>
                <a:gd name="T18" fmla="*/ 38 w 61"/>
                <a:gd name="T19" fmla="*/ 51 h 64"/>
                <a:gd name="T20" fmla="*/ 53 w 61"/>
                <a:gd name="T2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4">
                  <a:moveTo>
                    <a:pt x="53" y="36"/>
                  </a:moveTo>
                  <a:cubicBezTo>
                    <a:pt x="61" y="28"/>
                    <a:pt x="61" y="15"/>
                    <a:pt x="53" y="8"/>
                  </a:cubicBezTo>
                  <a:cubicBezTo>
                    <a:pt x="45" y="0"/>
                    <a:pt x="33" y="0"/>
                    <a:pt x="25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" y="32"/>
                    <a:pt x="0" y="37"/>
                    <a:pt x="0" y="42"/>
                  </a:cubicBezTo>
                  <a:cubicBezTo>
                    <a:pt x="0" y="47"/>
                    <a:pt x="2" y="52"/>
                    <a:pt x="5" y="56"/>
                  </a:cubicBezTo>
                  <a:cubicBezTo>
                    <a:pt x="13" y="64"/>
                    <a:pt x="26" y="63"/>
                    <a:pt x="33" y="56"/>
                  </a:cubicBezTo>
                  <a:cubicBezTo>
                    <a:pt x="38" y="51"/>
                    <a:pt x="38" y="51"/>
                    <a:pt x="38" y="51"/>
                  </a:cubicBezTo>
                  <a:lnTo>
                    <a:pt x="5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淘宝网Chenying0907出品 485"/>
            <p:cNvSpPr>
              <a:spLocks/>
            </p:cNvSpPr>
            <p:nvPr/>
          </p:nvSpPr>
          <p:spPr bwMode="auto">
            <a:xfrm>
              <a:off x="4372437" y="3451740"/>
              <a:ext cx="105307" cy="107471"/>
            </a:xfrm>
            <a:custGeom>
              <a:avLst/>
              <a:gdLst>
                <a:gd name="T0" fmla="*/ 54 w 62"/>
                <a:gd name="T1" fmla="*/ 36 h 63"/>
                <a:gd name="T2" fmla="*/ 54 w 62"/>
                <a:gd name="T3" fmla="*/ 8 h 63"/>
                <a:gd name="T4" fmla="*/ 26 w 62"/>
                <a:gd name="T5" fmla="*/ 8 h 63"/>
                <a:gd name="T6" fmla="*/ 7 w 62"/>
                <a:gd name="T7" fmla="*/ 27 h 63"/>
                <a:gd name="T8" fmla="*/ 6 w 62"/>
                <a:gd name="T9" fmla="*/ 28 h 63"/>
                <a:gd name="T10" fmla="*/ 0 w 62"/>
                <a:gd name="T11" fmla="*/ 42 h 63"/>
                <a:gd name="T12" fmla="*/ 6 w 62"/>
                <a:gd name="T13" fmla="*/ 56 h 63"/>
                <a:gd name="T14" fmla="*/ 34 w 62"/>
                <a:gd name="T15" fmla="*/ 56 h 63"/>
                <a:gd name="T16" fmla="*/ 37 w 62"/>
                <a:gd name="T17" fmla="*/ 52 h 63"/>
                <a:gd name="T18" fmla="*/ 54 w 62"/>
                <a:gd name="T19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54" y="36"/>
                  </a:moveTo>
                  <a:cubicBezTo>
                    <a:pt x="62" y="28"/>
                    <a:pt x="61" y="15"/>
                    <a:pt x="54" y="8"/>
                  </a:cubicBezTo>
                  <a:cubicBezTo>
                    <a:pt x="46" y="0"/>
                    <a:pt x="33" y="0"/>
                    <a:pt x="26" y="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32"/>
                    <a:pt x="0" y="37"/>
                    <a:pt x="0" y="42"/>
                  </a:cubicBezTo>
                  <a:cubicBezTo>
                    <a:pt x="0" y="47"/>
                    <a:pt x="2" y="52"/>
                    <a:pt x="6" y="56"/>
                  </a:cubicBezTo>
                  <a:cubicBezTo>
                    <a:pt x="14" y="63"/>
                    <a:pt x="27" y="63"/>
                    <a:pt x="34" y="56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5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淘宝网Chenying0907出品 486"/>
            <p:cNvSpPr>
              <a:spLocks/>
            </p:cNvSpPr>
            <p:nvPr/>
          </p:nvSpPr>
          <p:spPr bwMode="auto">
            <a:xfrm>
              <a:off x="4317620" y="3399086"/>
              <a:ext cx="103864" cy="105307"/>
            </a:xfrm>
            <a:custGeom>
              <a:avLst/>
              <a:gdLst>
                <a:gd name="T0" fmla="*/ 53 w 61"/>
                <a:gd name="T1" fmla="*/ 34 h 62"/>
                <a:gd name="T2" fmla="*/ 53 w 61"/>
                <a:gd name="T3" fmla="*/ 34 h 62"/>
                <a:gd name="T4" fmla="*/ 53 w 61"/>
                <a:gd name="T5" fmla="*/ 6 h 62"/>
                <a:gd name="T6" fmla="*/ 37 w 61"/>
                <a:gd name="T7" fmla="*/ 0 h 62"/>
                <a:gd name="T8" fmla="*/ 26 w 61"/>
                <a:gd name="T9" fmla="*/ 5 h 62"/>
                <a:gd name="T10" fmla="*/ 25 w 61"/>
                <a:gd name="T11" fmla="*/ 6 h 62"/>
                <a:gd name="T12" fmla="*/ 5 w 61"/>
                <a:gd name="T13" fmla="*/ 26 h 62"/>
                <a:gd name="T14" fmla="*/ 0 w 61"/>
                <a:gd name="T15" fmla="*/ 40 h 62"/>
                <a:gd name="T16" fmla="*/ 6 w 61"/>
                <a:gd name="T17" fmla="*/ 54 h 62"/>
                <a:gd name="T18" fmla="*/ 33 w 61"/>
                <a:gd name="T19" fmla="*/ 54 h 62"/>
                <a:gd name="T20" fmla="*/ 53 w 61"/>
                <a:gd name="T21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2">
                  <a:moveTo>
                    <a:pt x="53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61" y="26"/>
                    <a:pt x="61" y="13"/>
                    <a:pt x="53" y="6"/>
                  </a:cubicBezTo>
                  <a:cubicBezTo>
                    <a:pt x="49" y="2"/>
                    <a:pt x="43" y="0"/>
                    <a:pt x="37" y="0"/>
                  </a:cubicBezTo>
                  <a:cubicBezTo>
                    <a:pt x="33" y="0"/>
                    <a:pt x="30" y="2"/>
                    <a:pt x="26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30"/>
                    <a:pt x="0" y="35"/>
                    <a:pt x="0" y="40"/>
                  </a:cubicBezTo>
                  <a:cubicBezTo>
                    <a:pt x="0" y="45"/>
                    <a:pt x="2" y="50"/>
                    <a:pt x="6" y="54"/>
                  </a:cubicBezTo>
                  <a:cubicBezTo>
                    <a:pt x="13" y="62"/>
                    <a:pt x="26" y="61"/>
                    <a:pt x="33" y="54"/>
                  </a:cubicBezTo>
                  <a:lnTo>
                    <a:pt x="5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淘宝网Chenying0907出品 487"/>
            <p:cNvSpPr>
              <a:spLocks/>
            </p:cNvSpPr>
            <p:nvPr/>
          </p:nvSpPr>
          <p:spPr bwMode="auto">
            <a:xfrm>
              <a:off x="4205101" y="3134377"/>
              <a:ext cx="269037" cy="264710"/>
            </a:xfrm>
            <a:custGeom>
              <a:avLst/>
              <a:gdLst>
                <a:gd name="T0" fmla="*/ 206 w 373"/>
                <a:gd name="T1" fmla="*/ 362 h 367"/>
                <a:gd name="T2" fmla="*/ 222 w 373"/>
                <a:gd name="T3" fmla="*/ 348 h 367"/>
                <a:gd name="T4" fmla="*/ 45 w 373"/>
                <a:gd name="T5" fmla="*/ 203 h 367"/>
                <a:gd name="T6" fmla="*/ 182 w 373"/>
                <a:gd name="T7" fmla="*/ 43 h 367"/>
                <a:gd name="T8" fmla="*/ 286 w 373"/>
                <a:gd name="T9" fmla="*/ 137 h 367"/>
                <a:gd name="T10" fmla="*/ 359 w 373"/>
                <a:gd name="T11" fmla="*/ 116 h 367"/>
                <a:gd name="T12" fmla="*/ 371 w 373"/>
                <a:gd name="T13" fmla="*/ 90 h 367"/>
                <a:gd name="T14" fmla="*/ 373 w 373"/>
                <a:gd name="T15" fmla="*/ 88 h 367"/>
                <a:gd name="T16" fmla="*/ 295 w 373"/>
                <a:gd name="T17" fmla="*/ 111 h 367"/>
                <a:gd name="T18" fmla="*/ 180 w 373"/>
                <a:gd name="T19" fmla="*/ 0 h 367"/>
                <a:gd name="T20" fmla="*/ 0 w 373"/>
                <a:gd name="T21" fmla="*/ 206 h 367"/>
                <a:gd name="T22" fmla="*/ 199 w 373"/>
                <a:gd name="T23" fmla="*/ 367 h 367"/>
                <a:gd name="T24" fmla="*/ 206 w 373"/>
                <a:gd name="T25" fmla="*/ 36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67">
                  <a:moveTo>
                    <a:pt x="206" y="362"/>
                  </a:moveTo>
                  <a:lnTo>
                    <a:pt x="222" y="348"/>
                  </a:lnTo>
                  <a:lnTo>
                    <a:pt x="45" y="203"/>
                  </a:lnTo>
                  <a:lnTo>
                    <a:pt x="182" y="43"/>
                  </a:lnTo>
                  <a:lnTo>
                    <a:pt x="286" y="137"/>
                  </a:lnTo>
                  <a:lnTo>
                    <a:pt x="359" y="116"/>
                  </a:lnTo>
                  <a:lnTo>
                    <a:pt x="371" y="90"/>
                  </a:lnTo>
                  <a:lnTo>
                    <a:pt x="373" y="88"/>
                  </a:lnTo>
                  <a:lnTo>
                    <a:pt x="295" y="111"/>
                  </a:lnTo>
                  <a:lnTo>
                    <a:pt x="180" y="0"/>
                  </a:lnTo>
                  <a:lnTo>
                    <a:pt x="0" y="206"/>
                  </a:lnTo>
                  <a:lnTo>
                    <a:pt x="199" y="367"/>
                  </a:lnTo>
                  <a:lnTo>
                    <a:pt x="206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淘宝网Chenying0907出品 488"/>
            <p:cNvSpPr>
              <a:spLocks/>
            </p:cNvSpPr>
            <p:nvPr/>
          </p:nvSpPr>
          <p:spPr bwMode="auto">
            <a:xfrm>
              <a:off x="4135136" y="3071625"/>
              <a:ext cx="186090" cy="204122"/>
            </a:xfrm>
            <a:custGeom>
              <a:avLst/>
              <a:gdLst>
                <a:gd name="T0" fmla="*/ 99 w 109"/>
                <a:gd name="T1" fmla="*/ 9 h 120"/>
                <a:gd name="T2" fmla="*/ 68 w 109"/>
                <a:gd name="T3" fmla="*/ 10 h 120"/>
                <a:gd name="T4" fmla="*/ 5 w 109"/>
                <a:gd name="T5" fmla="*/ 80 h 120"/>
                <a:gd name="T6" fmla="*/ 0 w 109"/>
                <a:gd name="T7" fmla="*/ 95 h 120"/>
                <a:gd name="T8" fmla="*/ 7 w 109"/>
                <a:gd name="T9" fmla="*/ 112 h 120"/>
                <a:gd name="T10" fmla="*/ 38 w 109"/>
                <a:gd name="T11" fmla="*/ 110 h 120"/>
                <a:gd name="T12" fmla="*/ 101 w 109"/>
                <a:gd name="T13" fmla="*/ 40 h 120"/>
                <a:gd name="T14" fmla="*/ 99 w 109"/>
                <a:gd name="T15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20">
                  <a:moveTo>
                    <a:pt x="99" y="9"/>
                  </a:moveTo>
                  <a:cubicBezTo>
                    <a:pt x="90" y="0"/>
                    <a:pt x="76" y="1"/>
                    <a:pt x="68" y="1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2" y="84"/>
                    <a:pt x="0" y="90"/>
                    <a:pt x="0" y="95"/>
                  </a:cubicBezTo>
                  <a:cubicBezTo>
                    <a:pt x="0" y="101"/>
                    <a:pt x="2" y="107"/>
                    <a:pt x="7" y="112"/>
                  </a:cubicBezTo>
                  <a:cubicBezTo>
                    <a:pt x="16" y="120"/>
                    <a:pt x="30" y="119"/>
                    <a:pt x="38" y="11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9" y="31"/>
                    <a:pt x="108" y="17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6" name="文字方塊 75"/>
          <p:cNvSpPr txBox="1"/>
          <p:nvPr/>
        </p:nvSpPr>
        <p:spPr>
          <a:xfrm>
            <a:off x="5461511" y="454366"/>
            <a:ext cx="161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初始經費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5449459" y="3712257"/>
            <a:ext cx="161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支持系統</a:t>
            </a:r>
          </a:p>
        </p:txBody>
      </p:sp>
      <p:sp>
        <p:nvSpPr>
          <p:cNvPr id="78" name="淘宝网Chenying0907出品 5"/>
          <p:cNvSpPr>
            <a:spLocks/>
          </p:cNvSpPr>
          <p:nvPr/>
        </p:nvSpPr>
        <p:spPr bwMode="auto">
          <a:xfrm rot="5400000">
            <a:off x="193778" y="4552052"/>
            <a:ext cx="2282390" cy="151675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9" name="淘宝网Chenying0907出品 30"/>
          <p:cNvGrpSpPr/>
          <p:nvPr/>
        </p:nvGrpSpPr>
        <p:grpSpPr>
          <a:xfrm>
            <a:off x="1041522" y="4816353"/>
            <a:ext cx="558665" cy="564041"/>
            <a:chOff x="6274451" y="3104083"/>
            <a:chExt cx="745081" cy="564041"/>
          </a:xfrm>
          <a:solidFill>
            <a:schemeClr val="bg1"/>
          </a:solidFill>
        </p:grpSpPr>
        <p:sp>
          <p:nvSpPr>
            <p:cNvPr id="80" name="淘宝网Chenying0907出品 512"/>
            <p:cNvSpPr>
              <a:spLocks/>
            </p:cNvSpPr>
            <p:nvPr/>
          </p:nvSpPr>
          <p:spPr bwMode="auto">
            <a:xfrm>
              <a:off x="6569454" y="3119230"/>
              <a:ext cx="450078" cy="22360"/>
            </a:xfrm>
            <a:custGeom>
              <a:avLst/>
              <a:gdLst>
                <a:gd name="T0" fmla="*/ 257 w 264"/>
                <a:gd name="T1" fmla="*/ 0 h 13"/>
                <a:gd name="T2" fmla="*/ 6 w 264"/>
                <a:gd name="T3" fmla="*/ 0 h 13"/>
                <a:gd name="T4" fmla="*/ 2 w 264"/>
                <a:gd name="T5" fmla="*/ 2 h 13"/>
                <a:gd name="T6" fmla="*/ 0 w 264"/>
                <a:gd name="T7" fmla="*/ 7 h 13"/>
                <a:gd name="T8" fmla="*/ 6 w 264"/>
                <a:gd name="T9" fmla="*/ 13 h 13"/>
                <a:gd name="T10" fmla="*/ 257 w 264"/>
                <a:gd name="T11" fmla="*/ 13 h 13"/>
                <a:gd name="T12" fmla="*/ 264 w 264"/>
                <a:gd name="T13" fmla="*/ 7 h 13"/>
                <a:gd name="T14" fmla="*/ 257 w 26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3">
                  <a:moveTo>
                    <a:pt x="25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61" y="13"/>
                    <a:pt x="264" y="10"/>
                    <a:pt x="264" y="7"/>
                  </a:cubicBezTo>
                  <a:cubicBezTo>
                    <a:pt x="264" y="3"/>
                    <a:pt x="261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淘宝网Chenying0907出品 513"/>
            <p:cNvSpPr>
              <a:spLocks noChangeArrowheads="1"/>
            </p:cNvSpPr>
            <p:nvPr/>
          </p:nvSpPr>
          <p:spPr bwMode="auto">
            <a:xfrm>
              <a:off x="6869507" y="3293058"/>
              <a:ext cx="28851" cy="122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淘宝网Chenying0907出品 514"/>
            <p:cNvSpPr>
              <a:spLocks noChangeArrowheads="1"/>
            </p:cNvSpPr>
            <p:nvPr/>
          </p:nvSpPr>
          <p:spPr bwMode="auto">
            <a:xfrm>
              <a:off x="6821902" y="3325516"/>
              <a:ext cx="30294" cy="86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淘宝网Chenying0907出品 515"/>
            <p:cNvSpPr>
              <a:spLocks noChangeArrowheads="1"/>
            </p:cNvSpPr>
            <p:nvPr/>
          </p:nvSpPr>
          <p:spPr bwMode="auto">
            <a:xfrm>
              <a:off x="6772134" y="3280796"/>
              <a:ext cx="28851" cy="1312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淘宝网Chenying0907出品 516"/>
            <p:cNvSpPr>
              <a:spLocks/>
            </p:cNvSpPr>
            <p:nvPr/>
          </p:nvSpPr>
          <p:spPr bwMode="auto">
            <a:xfrm>
              <a:off x="6750496" y="3521704"/>
              <a:ext cx="86554" cy="146420"/>
            </a:xfrm>
            <a:custGeom>
              <a:avLst/>
              <a:gdLst>
                <a:gd name="T0" fmla="*/ 43 w 51"/>
                <a:gd name="T1" fmla="*/ 71 h 86"/>
                <a:gd name="T2" fmla="*/ 36 w 51"/>
                <a:gd name="T3" fmla="*/ 71 h 86"/>
                <a:gd name="T4" fmla="*/ 36 w 51"/>
                <a:gd name="T5" fmla="*/ 0 h 86"/>
                <a:gd name="T6" fmla="*/ 19 w 51"/>
                <a:gd name="T7" fmla="*/ 0 h 86"/>
                <a:gd name="T8" fmla="*/ 19 w 51"/>
                <a:gd name="T9" fmla="*/ 71 h 86"/>
                <a:gd name="T10" fmla="*/ 7 w 51"/>
                <a:gd name="T11" fmla="*/ 71 h 86"/>
                <a:gd name="T12" fmla="*/ 2 w 51"/>
                <a:gd name="T13" fmla="*/ 73 h 86"/>
                <a:gd name="T14" fmla="*/ 0 w 51"/>
                <a:gd name="T15" fmla="*/ 79 h 86"/>
                <a:gd name="T16" fmla="*/ 7 w 51"/>
                <a:gd name="T17" fmla="*/ 86 h 86"/>
                <a:gd name="T18" fmla="*/ 43 w 51"/>
                <a:gd name="T19" fmla="*/ 86 h 86"/>
                <a:gd name="T20" fmla="*/ 51 w 51"/>
                <a:gd name="T21" fmla="*/ 79 h 86"/>
                <a:gd name="T22" fmla="*/ 43 w 51"/>
                <a:gd name="T23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6">
                  <a:moveTo>
                    <a:pt x="43" y="71"/>
                  </a:moveTo>
                  <a:cubicBezTo>
                    <a:pt x="36" y="71"/>
                    <a:pt x="36" y="71"/>
                    <a:pt x="36" y="7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5" y="71"/>
                    <a:pt x="3" y="72"/>
                    <a:pt x="2" y="73"/>
                  </a:cubicBezTo>
                  <a:cubicBezTo>
                    <a:pt x="0" y="75"/>
                    <a:pt x="0" y="77"/>
                    <a:pt x="0" y="79"/>
                  </a:cubicBezTo>
                  <a:cubicBezTo>
                    <a:pt x="0" y="83"/>
                    <a:pt x="3" y="86"/>
                    <a:pt x="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7" y="86"/>
                    <a:pt x="51" y="83"/>
                    <a:pt x="51" y="79"/>
                  </a:cubicBezTo>
                  <a:cubicBezTo>
                    <a:pt x="51" y="75"/>
                    <a:pt x="47" y="71"/>
                    <a:pt x="43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淘宝网Chenying0907出品 517"/>
            <p:cNvSpPr>
              <a:spLocks noChangeArrowheads="1"/>
            </p:cNvSpPr>
            <p:nvPr/>
          </p:nvSpPr>
          <p:spPr bwMode="auto">
            <a:xfrm>
              <a:off x="6720923" y="3325516"/>
              <a:ext cx="29573" cy="86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淘宝网Chenying0907出品 518"/>
            <p:cNvSpPr>
              <a:spLocks noChangeArrowheads="1"/>
            </p:cNvSpPr>
            <p:nvPr/>
          </p:nvSpPr>
          <p:spPr bwMode="auto">
            <a:xfrm>
              <a:off x="6668270" y="3357974"/>
              <a:ext cx="28851" cy="540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淘宝网Chenying0907出品 519"/>
            <p:cNvSpPr>
              <a:spLocks noEditPoints="1"/>
            </p:cNvSpPr>
            <p:nvPr/>
          </p:nvSpPr>
          <p:spPr bwMode="auto">
            <a:xfrm>
              <a:off x="6601912" y="3161786"/>
              <a:ext cx="383721" cy="346214"/>
            </a:xfrm>
            <a:custGeom>
              <a:avLst/>
              <a:gdLst>
                <a:gd name="T0" fmla="*/ 0 w 532"/>
                <a:gd name="T1" fmla="*/ 480 h 480"/>
                <a:gd name="T2" fmla="*/ 532 w 532"/>
                <a:gd name="T3" fmla="*/ 480 h 480"/>
                <a:gd name="T4" fmla="*/ 532 w 532"/>
                <a:gd name="T5" fmla="*/ 0 h 480"/>
                <a:gd name="T6" fmla="*/ 0 w 532"/>
                <a:gd name="T7" fmla="*/ 0 h 480"/>
                <a:gd name="T8" fmla="*/ 0 w 532"/>
                <a:gd name="T9" fmla="*/ 480 h 480"/>
                <a:gd name="T10" fmla="*/ 28 w 532"/>
                <a:gd name="T11" fmla="*/ 28 h 480"/>
                <a:gd name="T12" fmla="*/ 506 w 532"/>
                <a:gd name="T13" fmla="*/ 28 h 480"/>
                <a:gd name="T14" fmla="*/ 506 w 532"/>
                <a:gd name="T15" fmla="*/ 442 h 480"/>
                <a:gd name="T16" fmla="*/ 28 w 532"/>
                <a:gd name="T17" fmla="*/ 442 h 480"/>
                <a:gd name="T18" fmla="*/ 28 w 532"/>
                <a:gd name="T19" fmla="*/ 2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2" h="480">
                  <a:moveTo>
                    <a:pt x="0" y="480"/>
                  </a:moveTo>
                  <a:lnTo>
                    <a:pt x="532" y="480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480"/>
                  </a:lnTo>
                  <a:close/>
                  <a:moveTo>
                    <a:pt x="28" y="28"/>
                  </a:moveTo>
                  <a:lnTo>
                    <a:pt x="506" y="28"/>
                  </a:lnTo>
                  <a:lnTo>
                    <a:pt x="506" y="442"/>
                  </a:lnTo>
                  <a:lnTo>
                    <a:pt x="28" y="44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淘宝网Chenying0907出品 520"/>
            <p:cNvSpPr>
              <a:spLocks/>
            </p:cNvSpPr>
            <p:nvPr/>
          </p:nvSpPr>
          <p:spPr bwMode="auto">
            <a:xfrm>
              <a:off x="6274451" y="3299550"/>
              <a:ext cx="313757" cy="281299"/>
            </a:xfrm>
            <a:custGeom>
              <a:avLst/>
              <a:gdLst>
                <a:gd name="T0" fmla="*/ 161 w 184"/>
                <a:gd name="T1" fmla="*/ 20 h 165"/>
                <a:gd name="T2" fmla="*/ 119 w 184"/>
                <a:gd name="T3" fmla="*/ 0 h 165"/>
                <a:gd name="T4" fmla="*/ 92 w 184"/>
                <a:gd name="T5" fmla="*/ 11 h 165"/>
                <a:gd name="T6" fmla="*/ 114 w 184"/>
                <a:gd name="T7" fmla="*/ 90 h 165"/>
                <a:gd name="T8" fmla="*/ 92 w 184"/>
                <a:gd name="T9" fmla="*/ 122 h 165"/>
                <a:gd name="T10" fmla="*/ 70 w 184"/>
                <a:gd name="T11" fmla="*/ 90 h 165"/>
                <a:gd name="T12" fmla="*/ 92 w 184"/>
                <a:gd name="T13" fmla="*/ 11 h 165"/>
                <a:gd name="T14" fmla="*/ 65 w 184"/>
                <a:gd name="T15" fmla="*/ 0 h 165"/>
                <a:gd name="T16" fmla="*/ 0 w 184"/>
                <a:gd name="T17" fmla="*/ 65 h 165"/>
                <a:gd name="T18" fmla="*/ 0 w 184"/>
                <a:gd name="T19" fmla="*/ 135 h 165"/>
                <a:gd name="T20" fmla="*/ 84 w 184"/>
                <a:gd name="T21" fmla="*/ 165 h 165"/>
                <a:gd name="T22" fmla="*/ 100 w 184"/>
                <a:gd name="T23" fmla="*/ 165 h 165"/>
                <a:gd name="T24" fmla="*/ 184 w 184"/>
                <a:gd name="T25" fmla="*/ 135 h 165"/>
                <a:gd name="T26" fmla="*/ 184 w 184"/>
                <a:gd name="T27" fmla="*/ 65 h 165"/>
                <a:gd name="T28" fmla="*/ 161 w 184"/>
                <a:gd name="T29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65">
                  <a:moveTo>
                    <a:pt x="161" y="20"/>
                  </a:moveTo>
                  <a:cubicBezTo>
                    <a:pt x="148" y="10"/>
                    <a:pt x="132" y="4"/>
                    <a:pt x="119" y="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0" y="7"/>
                    <a:pt x="0" y="24"/>
                    <a:pt x="0" y="65"/>
                  </a:cubicBezTo>
                  <a:cubicBezTo>
                    <a:pt x="0" y="124"/>
                    <a:pt x="0" y="135"/>
                    <a:pt x="0" y="135"/>
                  </a:cubicBezTo>
                  <a:cubicBezTo>
                    <a:pt x="0" y="135"/>
                    <a:pt x="3" y="165"/>
                    <a:pt x="84" y="165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82" y="165"/>
                    <a:pt x="184" y="135"/>
                    <a:pt x="184" y="135"/>
                  </a:cubicBezTo>
                  <a:cubicBezTo>
                    <a:pt x="184" y="135"/>
                    <a:pt x="184" y="124"/>
                    <a:pt x="184" y="65"/>
                  </a:cubicBezTo>
                  <a:cubicBezTo>
                    <a:pt x="184" y="44"/>
                    <a:pt x="174" y="30"/>
                    <a:pt x="16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521"/>
            <p:cNvSpPr>
              <a:spLocks noChangeArrowheads="1"/>
            </p:cNvSpPr>
            <p:nvPr/>
          </p:nvSpPr>
          <p:spPr bwMode="auto">
            <a:xfrm>
              <a:off x="6353071" y="3104083"/>
              <a:ext cx="156518" cy="1824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0" name="淘宝网Chenying0907出品 87"/>
          <p:cNvSpPr txBox="1"/>
          <p:nvPr/>
        </p:nvSpPr>
        <p:spPr>
          <a:xfrm>
            <a:off x="617581" y="5431552"/>
            <a:ext cx="1481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endParaRPr lang="zh-CN" altLang="en-US" sz="3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向右箭號 90"/>
          <p:cNvSpPr/>
          <p:nvPr/>
        </p:nvSpPr>
        <p:spPr>
          <a:xfrm>
            <a:off x="2412322" y="4990619"/>
            <a:ext cx="53991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KSO_Shape"/>
          <p:cNvSpPr>
            <a:spLocks/>
          </p:cNvSpPr>
          <p:nvPr/>
        </p:nvSpPr>
        <p:spPr bwMode="auto">
          <a:xfrm>
            <a:off x="3287764" y="4745205"/>
            <a:ext cx="832149" cy="106689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3028938" y="5967290"/>
            <a:ext cx="1349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方案完成</a:t>
            </a:r>
          </a:p>
        </p:txBody>
      </p:sp>
      <p:sp>
        <p:nvSpPr>
          <p:cNvPr id="94" name="文字方塊 93"/>
          <p:cNvSpPr txBox="1"/>
          <p:nvPr/>
        </p:nvSpPr>
        <p:spPr>
          <a:xfrm>
            <a:off x="1980386" y="4220527"/>
            <a:ext cx="174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2~3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月育成</a:t>
            </a:r>
          </a:p>
        </p:txBody>
      </p:sp>
      <p:sp>
        <p:nvSpPr>
          <p:cNvPr id="95" name="向右箭號 94"/>
          <p:cNvSpPr/>
          <p:nvPr/>
        </p:nvSpPr>
        <p:spPr>
          <a:xfrm>
            <a:off x="4455434" y="4995110"/>
            <a:ext cx="53991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淘宝网Chenying0907出品 5"/>
          <p:cNvSpPr>
            <a:spLocks/>
          </p:cNvSpPr>
          <p:nvPr/>
        </p:nvSpPr>
        <p:spPr bwMode="auto">
          <a:xfrm rot="5400000">
            <a:off x="4857420" y="4539300"/>
            <a:ext cx="2282390" cy="151675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7" name="淘宝网Chenying0907出品 41"/>
          <p:cNvGrpSpPr/>
          <p:nvPr/>
        </p:nvGrpSpPr>
        <p:grpSpPr>
          <a:xfrm>
            <a:off x="5828797" y="4537465"/>
            <a:ext cx="339635" cy="740033"/>
            <a:chOff x="2190567" y="3013202"/>
            <a:chExt cx="452964" cy="740033"/>
          </a:xfrm>
          <a:solidFill>
            <a:schemeClr val="bg1"/>
          </a:solidFill>
        </p:grpSpPr>
        <p:sp>
          <p:nvSpPr>
            <p:cNvPr id="98" name="淘宝网Chenying0907出品 460"/>
            <p:cNvSpPr>
              <a:spLocks/>
            </p:cNvSpPr>
            <p:nvPr/>
          </p:nvSpPr>
          <p:spPr bwMode="auto">
            <a:xfrm>
              <a:off x="2599533" y="3101919"/>
              <a:ext cx="43998" cy="42556"/>
            </a:xfrm>
            <a:custGeom>
              <a:avLst/>
              <a:gdLst>
                <a:gd name="T0" fmla="*/ 25 w 26"/>
                <a:gd name="T1" fmla="*/ 4 h 25"/>
                <a:gd name="T2" fmla="*/ 15 w 26"/>
                <a:gd name="T3" fmla="*/ 2 h 25"/>
                <a:gd name="T4" fmla="*/ 3 w 26"/>
                <a:gd name="T5" fmla="*/ 11 h 25"/>
                <a:gd name="T6" fmla="*/ 0 w 26"/>
                <a:gd name="T7" fmla="*/ 17 h 25"/>
                <a:gd name="T8" fmla="*/ 1 w 26"/>
                <a:gd name="T9" fmla="*/ 21 h 25"/>
                <a:gd name="T10" fmla="*/ 11 w 26"/>
                <a:gd name="T11" fmla="*/ 23 h 25"/>
                <a:gd name="T12" fmla="*/ 23 w 26"/>
                <a:gd name="T13" fmla="*/ 14 h 25"/>
                <a:gd name="T14" fmla="*/ 26 w 26"/>
                <a:gd name="T15" fmla="*/ 8 h 25"/>
                <a:gd name="T16" fmla="*/ 25 w 26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25" y="4"/>
                  </a:moveTo>
                  <a:cubicBezTo>
                    <a:pt x="22" y="1"/>
                    <a:pt x="18" y="0"/>
                    <a:pt x="15" y="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0" y="15"/>
                    <a:pt x="0" y="17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4" y="24"/>
                    <a:pt x="8" y="25"/>
                    <a:pt x="11" y="2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6" y="10"/>
                    <a:pt x="26" y="8"/>
                  </a:cubicBezTo>
                  <a:cubicBezTo>
                    <a:pt x="26" y="7"/>
                    <a:pt x="26" y="5"/>
                    <a:pt x="2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淘宝网Chenying0907出品 461"/>
            <p:cNvSpPr>
              <a:spLocks/>
            </p:cNvSpPr>
            <p:nvPr/>
          </p:nvSpPr>
          <p:spPr bwMode="auto">
            <a:xfrm>
              <a:off x="2493504" y="3013202"/>
              <a:ext cx="23802" cy="49769"/>
            </a:xfrm>
            <a:custGeom>
              <a:avLst/>
              <a:gdLst>
                <a:gd name="T0" fmla="*/ 7 w 14"/>
                <a:gd name="T1" fmla="*/ 29 h 29"/>
                <a:gd name="T2" fmla="*/ 14 w 14"/>
                <a:gd name="T3" fmla="*/ 22 h 29"/>
                <a:gd name="T4" fmla="*/ 14 w 14"/>
                <a:gd name="T5" fmla="*/ 7 h 29"/>
                <a:gd name="T6" fmla="*/ 12 w 14"/>
                <a:gd name="T7" fmla="*/ 2 h 29"/>
                <a:gd name="T8" fmla="*/ 7 w 14"/>
                <a:gd name="T9" fmla="*/ 0 h 29"/>
                <a:gd name="T10" fmla="*/ 0 w 14"/>
                <a:gd name="T11" fmla="*/ 7 h 29"/>
                <a:gd name="T12" fmla="*/ 0 w 14"/>
                <a:gd name="T13" fmla="*/ 22 h 29"/>
                <a:gd name="T14" fmla="*/ 2 w 14"/>
                <a:gd name="T15" fmla="*/ 27 h 29"/>
                <a:gd name="T16" fmla="*/ 7 w 14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9">
                  <a:moveTo>
                    <a:pt x="7" y="29"/>
                  </a:moveTo>
                  <a:cubicBezTo>
                    <a:pt x="11" y="29"/>
                    <a:pt x="14" y="26"/>
                    <a:pt x="14" y="2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4" y="4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2" y="27"/>
                  </a:cubicBezTo>
                  <a:cubicBezTo>
                    <a:pt x="3" y="28"/>
                    <a:pt x="5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淘宝网Chenying0907出品 462"/>
            <p:cNvSpPr>
              <a:spLocks/>
            </p:cNvSpPr>
            <p:nvPr/>
          </p:nvSpPr>
          <p:spPr bwMode="auto">
            <a:xfrm>
              <a:off x="2463211" y="3316860"/>
              <a:ext cx="62752" cy="23802"/>
            </a:xfrm>
            <a:custGeom>
              <a:avLst/>
              <a:gdLst>
                <a:gd name="T0" fmla="*/ 30 w 37"/>
                <a:gd name="T1" fmla="*/ 0 h 14"/>
                <a:gd name="T2" fmla="*/ 7 w 37"/>
                <a:gd name="T3" fmla="*/ 0 h 14"/>
                <a:gd name="T4" fmla="*/ 2 w 37"/>
                <a:gd name="T5" fmla="*/ 2 h 14"/>
                <a:gd name="T6" fmla="*/ 0 w 37"/>
                <a:gd name="T7" fmla="*/ 7 h 14"/>
                <a:gd name="T8" fmla="*/ 7 w 37"/>
                <a:gd name="T9" fmla="*/ 14 h 14"/>
                <a:gd name="T10" fmla="*/ 30 w 37"/>
                <a:gd name="T11" fmla="*/ 14 h 14"/>
                <a:gd name="T12" fmla="*/ 37 w 37"/>
                <a:gd name="T13" fmla="*/ 7 h 14"/>
                <a:gd name="T14" fmla="*/ 30 w 3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4">
                  <a:moveTo>
                    <a:pt x="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7" y="11"/>
                    <a:pt x="37" y="7"/>
                  </a:cubicBezTo>
                  <a:cubicBezTo>
                    <a:pt x="37" y="4"/>
                    <a:pt x="34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淘宝网Chenying0907出品 463"/>
            <p:cNvSpPr>
              <a:spLocks/>
            </p:cNvSpPr>
            <p:nvPr/>
          </p:nvSpPr>
          <p:spPr bwMode="auto">
            <a:xfrm>
              <a:off x="2427147" y="3250503"/>
              <a:ext cx="141371" cy="59866"/>
            </a:xfrm>
            <a:custGeom>
              <a:avLst/>
              <a:gdLst>
                <a:gd name="T0" fmla="*/ 66 w 83"/>
                <a:gd name="T1" fmla="*/ 5 h 35"/>
                <a:gd name="T2" fmla="*/ 66 w 83"/>
                <a:gd name="T3" fmla="*/ 22 h 35"/>
                <a:gd name="T4" fmla="*/ 41 w 83"/>
                <a:gd name="T5" fmla="*/ 27 h 35"/>
                <a:gd name="T6" fmla="*/ 18 w 83"/>
                <a:gd name="T7" fmla="*/ 22 h 35"/>
                <a:gd name="T8" fmla="*/ 15 w 83"/>
                <a:gd name="T9" fmla="*/ 5 h 35"/>
                <a:gd name="T10" fmla="*/ 6 w 83"/>
                <a:gd name="T11" fmla="*/ 0 h 35"/>
                <a:gd name="T12" fmla="*/ 11 w 83"/>
                <a:gd name="T13" fmla="*/ 14 h 35"/>
                <a:gd name="T14" fmla="*/ 41 w 83"/>
                <a:gd name="T15" fmla="*/ 35 h 35"/>
                <a:gd name="T16" fmla="*/ 42 w 83"/>
                <a:gd name="T17" fmla="*/ 35 h 35"/>
                <a:gd name="T18" fmla="*/ 73 w 83"/>
                <a:gd name="T19" fmla="*/ 14 h 35"/>
                <a:gd name="T20" fmla="*/ 77 w 83"/>
                <a:gd name="T21" fmla="*/ 0 h 35"/>
                <a:gd name="T22" fmla="*/ 66 w 83"/>
                <a:gd name="T2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35">
                  <a:moveTo>
                    <a:pt x="66" y="5"/>
                  </a:moveTo>
                  <a:cubicBezTo>
                    <a:pt x="65" y="10"/>
                    <a:pt x="63" y="17"/>
                    <a:pt x="66" y="22"/>
                  </a:cubicBezTo>
                  <a:cubicBezTo>
                    <a:pt x="66" y="22"/>
                    <a:pt x="53" y="27"/>
                    <a:pt x="41" y="27"/>
                  </a:cubicBezTo>
                  <a:cubicBezTo>
                    <a:pt x="30" y="27"/>
                    <a:pt x="18" y="22"/>
                    <a:pt x="18" y="22"/>
                  </a:cubicBezTo>
                  <a:cubicBezTo>
                    <a:pt x="19" y="16"/>
                    <a:pt x="17" y="10"/>
                    <a:pt x="15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5"/>
                    <a:pt x="10" y="11"/>
                    <a:pt x="11" y="14"/>
                  </a:cubicBezTo>
                  <a:cubicBezTo>
                    <a:pt x="11" y="22"/>
                    <a:pt x="0" y="35"/>
                    <a:pt x="41" y="35"/>
                  </a:cubicBezTo>
                  <a:cubicBezTo>
                    <a:pt x="41" y="35"/>
                    <a:pt x="42" y="35"/>
                    <a:pt x="42" y="35"/>
                  </a:cubicBezTo>
                  <a:cubicBezTo>
                    <a:pt x="83" y="35"/>
                    <a:pt x="73" y="22"/>
                    <a:pt x="73" y="14"/>
                  </a:cubicBezTo>
                  <a:cubicBezTo>
                    <a:pt x="73" y="11"/>
                    <a:pt x="75" y="5"/>
                    <a:pt x="77" y="0"/>
                  </a:cubicBezTo>
                  <a:lnTo>
                    <a:pt x="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淘宝网Chenying0907出品 464"/>
            <p:cNvSpPr>
              <a:spLocks/>
            </p:cNvSpPr>
            <p:nvPr/>
          </p:nvSpPr>
          <p:spPr bwMode="auto">
            <a:xfrm>
              <a:off x="2394689" y="3289452"/>
              <a:ext cx="38949" cy="39671"/>
            </a:xfrm>
            <a:custGeom>
              <a:avLst/>
              <a:gdLst>
                <a:gd name="T0" fmla="*/ 16 w 23"/>
                <a:gd name="T1" fmla="*/ 3 h 23"/>
                <a:gd name="T2" fmla="*/ 3 w 23"/>
                <a:gd name="T3" fmla="*/ 7 h 23"/>
                <a:gd name="T4" fmla="*/ 6 w 23"/>
                <a:gd name="T5" fmla="*/ 20 h 23"/>
                <a:gd name="T6" fmla="*/ 20 w 23"/>
                <a:gd name="T7" fmla="*/ 17 h 23"/>
                <a:gd name="T8" fmla="*/ 16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3"/>
                  </a:moveTo>
                  <a:cubicBezTo>
                    <a:pt x="12" y="0"/>
                    <a:pt x="5" y="2"/>
                    <a:pt x="3" y="7"/>
                  </a:cubicBezTo>
                  <a:cubicBezTo>
                    <a:pt x="0" y="11"/>
                    <a:pt x="1" y="17"/>
                    <a:pt x="6" y="20"/>
                  </a:cubicBezTo>
                  <a:cubicBezTo>
                    <a:pt x="11" y="23"/>
                    <a:pt x="17" y="22"/>
                    <a:pt x="20" y="17"/>
                  </a:cubicBezTo>
                  <a:cubicBezTo>
                    <a:pt x="23" y="12"/>
                    <a:pt x="21" y="6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淘宝网Chenying0907出品 465"/>
            <p:cNvSpPr>
              <a:spLocks noEditPoints="1"/>
            </p:cNvSpPr>
            <p:nvPr/>
          </p:nvSpPr>
          <p:spPr bwMode="auto">
            <a:xfrm>
              <a:off x="2404787" y="3073068"/>
              <a:ext cx="186090" cy="186090"/>
            </a:xfrm>
            <a:custGeom>
              <a:avLst/>
              <a:gdLst>
                <a:gd name="T0" fmla="*/ 54 w 109"/>
                <a:gd name="T1" fmla="*/ 0 h 109"/>
                <a:gd name="T2" fmla="*/ 0 w 109"/>
                <a:gd name="T3" fmla="*/ 54 h 109"/>
                <a:gd name="T4" fmla="*/ 12 w 109"/>
                <a:gd name="T5" fmla="*/ 89 h 109"/>
                <a:gd name="T6" fmla="*/ 12 w 109"/>
                <a:gd name="T7" fmla="*/ 89 h 109"/>
                <a:gd name="T8" fmla="*/ 25 w 109"/>
                <a:gd name="T9" fmla="*/ 100 h 109"/>
                <a:gd name="T10" fmla="*/ 54 w 109"/>
                <a:gd name="T11" fmla="*/ 109 h 109"/>
                <a:gd name="T12" fmla="*/ 82 w 109"/>
                <a:gd name="T13" fmla="*/ 101 h 109"/>
                <a:gd name="T14" fmla="*/ 97 w 109"/>
                <a:gd name="T15" fmla="*/ 89 h 109"/>
                <a:gd name="T16" fmla="*/ 97 w 109"/>
                <a:gd name="T17" fmla="*/ 88 h 109"/>
                <a:gd name="T18" fmla="*/ 109 w 109"/>
                <a:gd name="T19" fmla="*/ 54 h 109"/>
                <a:gd name="T20" fmla="*/ 54 w 109"/>
                <a:gd name="T21" fmla="*/ 0 h 109"/>
                <a:gd name="T22" fmla="*/ 54 w 109"/>
                <a:gd name="T23" fmla="*/ 101 h 109"/>
                <a:gd name="T24" fmla="*/ 7 w 109"/>
                <a:gd name="T25" fmla="*/ 54 h 109"/>
                <a:gd name="T26" fmla="*/ 54 w 109"/>
                <a:gd name="T27" fmla="*/ 7 h 109"/>
                <a:gd name="T28" fmla="*/ 101 w 109"/>
                <a:gd name="T29" fmla="*/ 54 h 109"/>
                <a:gd name="T30" fmla="*/ 54 w 109"/>
                <a:gd name="T3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09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67"/>
                    <a:pt x="5" y="80"/>
                    <a:pt x="12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6" y="93"/>
                    <a:pt x="20" y="97"/>
                    <a:pt x="25" y="100"/>
                  </a:cubicBezTo>
                  <a:cubicBezTo>
                    <a:pt x="34" y="106"/>
                    <a:pt x="44" y="109"/>
                    <a:pt x="54" y="109"/>
                  </a:cubicBezTo>
                  <a:cubicBezTo>
                    <a:pt x="65" y="109"/>
                    <a:pt x="74" y="106"/>
                    <a:pt x="82" y="101"/>
                  </a:cubicBezTo>
                  <a:cubicBezTo>
                    <a:pt x="88" y="98"/>
                    <a:pt x="93" y="94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104" y="79"/>
                    <a:pt x="109" y="67"/>
                    <a:pt x="109" y="54"/>
                  </a:cubicBezTo>
                  <a:cubicBezTo>
                    <a:pt x="109" y="24"/>
                    <a:pt x="85" y="0"/>
                    <a:pt x="54" y="0"/>
                  </a:cubicBezTo>
                  <a:close/>
                  <a:moveTo>
                    <a:pt x="54" y="101"/>
                  </a:moveTo>
                  <a:cubicBezTo>
                    <a:pt x="29" y="101"/>
                    <a:pt x="7" y="80"/>
                    <a:pt x="7" y="54"/>
                  </a:cubicBezTo>
                  <a:cubicBezTo>
                    <a:pt x="7" y="28"/>
                    <a:pt x="29" y="7"/>
                    <a:pt x="54" y="7"/>
                  </a:cubicBezTo>
                  <a:cubicBezTo>
                    <a:pt x="80" y="7"/>
                    <a:pt x="101" y="28"/>
                    <a:pt x="101" y="54"/>
                  </a:cubicBezTo>
                  <a:cubicBezTo>
                    <a:pt x="101" y="80"/>
                    <a:pt x="80" y="101"/>
                    <a:pt x="54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淘宝网Chenying0907出品 466"/>
            <p:cNvSpPr>
              <a:spLocks/>
            </p:cNvSpPr>
            <p:nvPr/>
          </p:nvSpPr>
          <p:spPr bwMode="auto">
            <a:xfrm>
              <a:off x="2369444" y="3325516"/>
              <a:ext cx="28851" cy="28851"/>
            </a:xfrm>
            <a:custGeom>
              <a:avLst/>
              <a:gdLst>
                <a:gd name="T0" fmla="*/ 13 w 17"/>
                <a:gd name="T1" fmla="*/ 2 h 17"/>
                <a:gd name="T2" fmla="*/ 2 w 17"/>
                <a:gd name="T3" fmla="*/ 4 h 17"/>
                <a:gd name="T4" fmla="*/ 5 w 17"/>
                <a:gd name="T5" fmla="*/ 15 h 17"/>
                <a:gd name="T6" fmla="*/ 15 w 17"/>
                <a:gd name="T7" fmla="*/ 12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0"/>
                    <a:pt x="5" y="1"/>
                    <a:pt x="2" y="4"/>
                  </a:cubicBezTo>
                  <a:cubicBezTo>
                    <a:pt x="0" y="8"/>
                    <a:pt x="1" y="13"/>
                    <a:pt x="5" y="15"/>
                  </a:cubicBezTo>
                  <a:cubicBezTo>
                    <a:pt x="9" y="17"/>
                    <a:pt x="13" y="16"/>
                    <a:pt x="15" y="12"/>
                  </a:cubicBezTo>
                  <a:cubicBezTo>
                    <a:pt x="17" y="8"/>
                    <a:pt x="16" y="4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淘宝网Chenying0907出品 467"/>
            <p:cNvSpPr>
              <a:spLocks/>
            </p:cNvSpPr>
            <p:nvPr/>
          </p:nvSpPr>
          <p:spPr bwMode="auto">
            <a:xfrm>
              <a:off x="2353576" y="3101919"/>
              <a:ext cx="44719" cy="42556"/>
            </a:xfrm>
            <a:custGeom>
              <a:avLst/>
              <a:gdLst>
                <a:gd name="T0" fmla="*/ 3 w 26"/>
                <a:gd name="T1" fmla="*/ 14 h 25"/>
                <a:gd name="T2" fmla="*/ 14 w 26"/>
                <a:gd name="T3" fmla="*/ 23 h 25"/>
                <a:gd name="T4" fmla="*/ 24 w 26"/>
                <a:gd name="T5" fmla="*/ 21 h 25"/>
                <a:gd name="T6" fmla="*/ 26 w 26"/>
                <a:gd name="T7" fmla="*/ 17 h 25"/>
                <a:gd name="T8" fmla="*/ 23 w 26"/>
                <a:gd name="T9" fmla="*/ 11 h 25"/>
                <a:gd name="T10" fmla="*/ 11 w 26"/>
                <a:gd name="T11" fmla="*/ 2 h 25"/>
                <a:gd name="T12" fmla="*/ 1 w 26"/>
                <a:gd name="T13" fmla="*/ 4 h 25"/>
                <a:gd name="T14" fmla="*/ 0 w 26"/>
                <a:gd name="T15" fmla="*/ 8 h 25"/>
                <a:gd name="T16" fmla="*/ 3 w 26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3" y="14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8" y="25"/>
                    <a:pt x="22" y="24"/>
                    <a:pt x="24" y="21"/>
                  </a:cubicBezTo>
                  <a:cubicBezTo>
                    <a:pt x="25" y="20"/>
                    <a:pt x="26" y="18"/>
                    <a:pt x="26" y="17"/>
                  </a:cubicBezTo>
                  <a:cubicBezTo>
                    <a:pt x="26" y="15"/>
                    <a:pt x="25" y="12"/>
                    <a:pt x="23" y="1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3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10"/>
                    <a:pt x="1" y="1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淘宝网Chenying0907出品 468"/>
            <p:cNvSpPr>
              <a:spLocks/>
            </p:cNvSpPr>
            <p:nvPr/>
          </p:nvSpPr>
          <p:spPr bwMode="auto">
            <a:xfrm>
              <a:off x="2190567" y="3482034"/>
              <a:ext cx="200516" cy="271201"/>
            </a:xfrm>
            <a:custGeom>
              <a:avLst/>
              <a:gdLst>
                <a:gd name="T0" fmla="*/ 59 w 118"/>
                <a:gd name="T1" fmla="*/ 3 h 159"/>
                <a:gd name="T2" fmla="*/ 106 w 118"/>
                <a:gd name="T3" fmla="*/ 71 h 159"/>
                <a:gd name="T4" fmla="*/ 106 w 118"/>
                <a:gd name="T5" fmla="*/ 103 h 159"/>
                <a:gd name="T6" fmla="*/ 71 w 118"/>
                <a:gd name="T7" fmla="*/ 81 h 159"/>
                <a:gd name="T8" fmla="*/ 59 w 118"/>
                <a:gd name="T9" fmla="*/ 3 h 159"/>
                <a:gd name="T10" fmla="*/ 0 w 118"/>
                <a:gd name="T11" fmla="*/ 41 h 159"/>
                <a:gd name="T12" fmla="*/ 0 w 118"/>
                <a:gd name="T13" fmla="*/ 136 h 159"/>
                <a:gd name="T14" fmla="*/ 59 w 118"/>
                <a:gd name="T15" fmla="*/ 159 h 159"/>
                <a:gd name="T16" fmla="*/ 118 w 118"/>
                <a:gd name="T17" fmla="*/ 125 h 159"/>
                <a:gd name="T18" fmla="*/ 118 w 118"/>
                <a:gd name="T19" fmla="*/ 81 h 159"/>
                <a:gd name="T20" fmla="*/ 59 w 118"/>
                <a:gd name="T21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59">
                  <a:moveTo>
                    <a:pt x="59" y="3"/>
                  </a:moveTo>
                  <a:cubicBezTo>
                    <a:pt x="106" y="71"/>
                    <a:pt x="106" y="71"/>
                    <a:pt x="106" y="71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0" y="0"/>
                    <a:pt x="0" y="41"/>
                  </a:cubicBezTo>
                  <a:cubicBezTo>
                    <a:pt x="0" y="82"/>
                    <a:pt x="0" y="136"/>
                    <a:pt x="0" y="136"/>
                  </a:cubicBezTo>
                  <a:cubicBezTo>
                    <a:pt x="0" y="136"/>
                    <a:pt x="7" y="159"/>
                    <a:pt x="59" y="159"/>
                  </a:cubicBezTo>
                  <a:cubicBezTo>
                    <a:pt x="111" y="159"/>
                    <a:pt x="118" y="144"/>
                    <a:pt x="118" y="125"/>
                  </a:cubicBezTo>
                  <a:cubicBezTo>
                    <a:pt x="118" y="106"/>
                    <a:pt x="118" y="81"/>
                    <a:pt x="118" y="81"/>
                  </a:cubicBezTo>
                  <a:cubicBezTo>
                    <a:pt x="118" y="81"/>
                    <a:pt x="105" y="3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469"/>
            <p:cNvSpPr>
              <a:spLocks noChangeArrowheads="1"/>
            </p:cNvSpPr>
            <p:nvPr/>
          </p:nvSpPr>
          <p:spPr bwMode="auto">
            <a:xfrm>
              <a:off x="2200665" y="3293058"/>
              <a:ext cx="157960" cy="18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8" name="淘宝网Chenying0907出品 86"/>
          <p:cNvSpPr txBox="1"/>
          <p:nvPr/>
        </p:nvSpPr>
        <p:spPr>
          <a:xfrm>
            <a:off x="5232876" y="5335724"/>
            <a:ext cx="148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Demo Day</a:t>
            </a: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複審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左大括弧 108"/>
          <p:cNvSpPr/>
          <p:nvPr/>
        </p:nvSpPr>
        <p:spPr>
          <a:xfrm>
            <a:off x="6885322" y="4365104"/>
            <a:ext cx="461656" cy="208652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圓角矩形 109"/>
          <p:cNvSpPr/>
          <p:nvPr/>
        </p:nvSpPr>
        <p:spPr>
          <a:xfrm>
            <a:off x="7450537" y="4220527"/>
            <a:ext cx="1432240" cy="6535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基礎級</a:t>
            </a:r>
          </a:p>
        </p:txBody>
      </p:sp>
      <p:sp>
        <p:nvSpPr>
          <p:cNvPr id="111" name="圓角矩形 110"/>
          <p:cNvSpPr/>
          <p:nvPr/>
        </p:nvSpPr>
        <p:spPr>
          <a:xfrm>
            <a:off x="7450537" y="5086056"/>
            <a:ext cx="1432240" cy="6535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進階級</a:t>
            </a:r>
          </a:p>
        </p:txBody>
      </p:sp>
      <p:sp>
        <p:nvSpPr>
          <p:cNvPr id="112" name="圓角矩形 111"/>
          <p:cNvSpPr/>
          <p:nvPr/>
        </p:nvSpPr>
        <p:spPr>
          <a:xfrm>
            <a:off x="7450537" y="5951584"/>
            <a:ext cx="1432240" cy="6535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旗艦級</a:t>
            </a:r>
          </a:p>
        </p:txBody>
      </p:sp>
      <p:sp>
        <p:nvSpPr>
          <p:cNvPr id="114" name="圆角淘宝网Chenying0907出品 6"/>
          <p:cNvSpPr/>
          <p:nvPr/>
        </p:nvSpPr>
        <p:spPr>
          <a:xfrm>
            <a:off x="303377" y="292811"/>
            <a:ext cx="3893937" cy="1001440"/>
          </a:xfrm>
          <a:prstGeom prst="roundRect">
            <a:avLst>
              <a:gd name="adj" fmla="val 9976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淘宝网Chenying0907出品 40"/>
          <p:cNvSpPr txBox="1"/>
          <p:nvPr/>
        </p:nvSpPr>
        <p:spPr>
          <a:xfrm>
            <a:off x="720071" y="487171"/>
            <a:ext cx="308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計畫運作模式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9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25" grpId="0" animBg="1"/>
      <p:bldP spid="20" grpId="0"/>
      <p:bldP spid="30" grpId="0"/>
      <p:bldP spid="62" grpId="0" animBg="1"/>
      <p:bldP spid="31" grpId="0" animBg="1"/>
      <p:bldP spid="37" grpId="0"/>
      <p:bldP spid="38" grpId="0" animBg="1"/>
      <p:bldP spid="40" grpId="0" animBg="1"/>
      <p:bldP spid="52" grpId="0"/>
      <p:bldP spid="53" grpId="0" animBg="1"/>
      <p:bldP spid="75" grpId="0" animBg="1"/>
      <p:bldP spid="76" grpId="0"/>
      <p:bldP spid="77" grpId="0"/>
      <p:bldP spid="78" grpId="0" animBg="1"/>
      <p:bldP spid="90" grpId="0"/>
      <p:bldP spid="91" grpId="0" animBg="1"/>
      <p:bldP spid="92" grpId="0" animBg="1"/>
      <p:bldP spid="93" grpId="0"/>
      <p:bldP spid="94" grpId="0"/>
      <p:bldP spid="95" grpId="0" animBg="1"/>
      <p:bldP spid="96" grpId="0" animBg="1"/>
      <p:bldP spid="108" grpId="0"/>
      <p:bldP spid="109" grpId="0" animBg="1"/>
      <p:bldP spid="110" grpId="0" animBg="1"/>
      <p:bldP spid="111" grpId="0" animBg="1"/>
      <p:bldP spid="1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34" y="2852936"/>
            <a:ext cx="3857806" cy="37890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15008" y="980728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感謝聆聽，敬請指教</a:t>
            </a:r>
          </a:p>
        </p:txBody>
      </p:sp>
    </p:spTree>
    <p:extLst>
      <p:ext uri="{BB962C8B-B14F-4D97-AF65-F5344CB8AC3E}">
        <p14:creationId xmlns:p14="http://schemas.microsoft.com/office/powerpoint/2010/main" val="393200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1"/>
          <p:cNvSpPr txBox="1">
            <a:spLocks/>
          </p:cNvSpPr>
          <p:nvPr/>
        </p:nvSpPr>
        <p:spPr>
          <a:xfrm>
            <a:off x="457200" y="45042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3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本市推動精進計畫中長程規畫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EFC-FFB2-4C33-9A55-8D94668696A3}" type="slidenum">
              <a:rPr lang="zh-TW" altLang="en-US" smtClean="0"/>
              <a:t>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376518088"/>
              </p:ext>
            </p:extLst>
          </p:nvPr>
        </p:nvGraphicFramePr>
        <p:xfrm>
          <a:off x="251520" y="1397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187624" y="5373216"/>
            <a:ext cx="2304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十二年國教理念宣導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相關配套措施準備期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707904" y="5376907"/>
            <a:ext cx="2304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十二年國教課程實施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教學活化課程再精緻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6228184" y="5390700"/>
            <a:ext cx="2304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十二年國教課程實施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教學專業課程續深化</a:t>
            </a:r>
          </a:p>
        </p:txBody>
      </p:sp>
    </p:spTree>
    <p:extLst>
      <p:ext uri="{BB962C8B-B14F-4D97-AF65-F5344CB8AC3E}">
        <p14:creationId xmlns:p14="http://schemas.microsoft.com/office/powerpoint/2010/main" val="217966996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AutoShape 8"/>
          <p:cNvCxnSpPr>
            <a:cxnSpLocks noChangeShapeType="1"/>
          </p:cNvCxnSpPr>
          <p:nvPr/>
        </p:nvCxnSpPr>
        <p:spPr bwMode="auto">
          <a:xfrm>
            <a:off x="1135371" y="3902909"/>
            <a:ext cx="0" cy="925289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848" y="260648"/>
            <a:ext cx="8712968" cy="1143000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貳、本市推動精進計畫</a:t>
            </a:r>
            <a:r>
              <a:rPr lang="zh-TW" altLang="en-US" sz="2800" b="1" dirty="0">
                <a:solidFill>
                  <a:srgbClr val="2F38F5"/>
                </a:solidFill>
                <a:cs typeface="Times New Roman" pitchFamily="18" charset="0"/>
              </a:rPr>
              <a:t>團隊組織</a:t>
            </a:r>
            <a:endParaRPr lang="zh-TW" altLang="en-US" sz="2800" dirty="0">
              <a:solidFill>
                <a:srgbClr val="2F38F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EFC-FFB2-4C33-9A55-8D94668696A3}" type="slidenum">
              <a:rPr lang="zh-TW" altLang="en-US" smtClean="0"/>
              <a:t>4</a:t>
            </a:fld>
            <a:endParaRPr lang="zh-TW" altLang="en-US"/>
          </a:p>
        </p:txBody>
      </p:sp>
      <p:cxnSp>
        <p:nvCxnSpPr>
          <p:cNvPr id="38" name="AutoShape 260"/>
          <p:cNvCxnSpPr>
            <a:cxnSpLocks noChangeShapeType="1"/>
            <a:endCxn id="44" idx="1"/>
          </p:cNvCxnSpPr>
          <p:nvPr/>
        </p:nvCxnSpPr>
        <p:spPr bwMode="auto">
          <a:xfrm>
            <a:off x="1412787" y="5845612"/>
            <a:ext cx="5698827" cy="7144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6" name="AutoShape 259"/>
          <p:cNvCxnSpPr>
            <a:cxnSpLocks noChangeShapeType="1"/>
            <a:stCxn id="54" idx="3"/>
          </p:cNvCxnSpPr>
          <p:nvPr/>
        </p:nvCxnSpPr>
        <p:spPr bwMode="auto">
          <a:xfrm flipV="1">
            <a:off x="2553108" y="4988550"/>
            <a:ext cx="2729581" cy="19036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7" name="直線接點 20"/>
          <p:cNvCxnSpPr>
            <a:cxnSpLocks noChangeShapeType="1"/>
          </p:cNvCxnSpPr>
          <p:nvPr/>
        </p:nvCxnSpPr>
        <p:spPr bwMode="auto">
          <a:xfrm>
            <a:off x="5865476" y="4301194"/>
            <a:ext cx="193675" cy="3395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8" name="直線接點 20"/>
          <p:cNvCxnSpPr>
            <a:cxnSpLocks noChangeShapeType="1"/>
          </p:cNvCxnSpPr>
          <p:nvPr/>
        </p:nvCxnSpPr>
        <p:spPr bwMode="auto">
          <a:xfrm>
            <a:off x="4569332" y="4297799"/>
            <a:ext cx="193675" cy="3395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9" name="直線接點 20"/>
          <p:cNvCxnSpPr>
            <a:cxnSpLocks noChangeShapeType="1"/>
          </p:cNvCxnSpPr>
          <p:nvPr/>
        </p:nvCxnSpPr>
        <p:spPr bwMode="auto">
          <a:xfrm>
            <a:off x="2913148" y="4297799"/>
            <a:ext cx="193675" cy="3395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10" name="直線接點 19"/>
          <p:cNvCxnSpPr>
            <a:cxnSpLocks noChangeShapeType="1"/>
          </p:cNvCxnSpPr>
          <p:nvPr/>
        </p:nvCxnSpPr>
        <p:spPr bwMode="auto">
          <a:xfrm>
            <a:off x="1689012" y="4267637"/>
            <a:ext cx="203200" cy="0"/>
          </a:xfrm>
          <a:prstGeom prst="line">
            <a:avLst/>
          </a:prstGeom>
          <a:noFill/>
          <a:ln w="38100" algn="ctr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6740970" y="2887213"/>
            <a:ext cx="0" cy="297580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12" name="AutoShape 8"/>
          <p:cNvCxnSpPr>
            <a:cxnSpLocks noChangeShapeType="1"/>
          </p:cNvCxnSpPr>
          <p:nvPr/>
        </p:nvCxnSpPr>
        <p:spPr bwMode="auto">
          <a:xfrm flipH="1">
            <a:off x="2252277" y="2893546"/>
            <a:ext cx="4762" cy="277203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13" name="AutoShape 8"/>
          <p:cNvCxnSpPr>
            <a:cxnSpLocks noChangeShapeType="1"/>
          </p:cNvCxnSpPr>
          <p:nvPr/>
        </p:nvCxnSpPr>
        <p:spPr bwMode="auto">
          <a:xfrm>
            <a:off x="4594402" y="2954615"/>
            <a:ext cx="0" cy="230178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14" name="AutoShape 31"/>
          <p:cNvCxnSpPr>
            <a:cxnSpLocks noChangeShapeType="1"/>
          </p:cNvCxnSpPr>
          <p:nvPr/>
        </p:nvCxnSpPr>
        <p:spPr bwMode="auto">
          <a:xfrm flipH="1">
            <a:off x="804073" y="6337737"/>
            <a:ext cx="7941724" cy="0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18" name="AutoShape 28"/>
          <p:cNvCxnSpPr>
            <a:cxnSpLocks noChangeShapeType="1"/>
          </p:cNvCxnSpPr>
          <p:nvPr/>
        </p:nvCxnSpPr>
        <p:spPr bwMode="auto">
          <a:xfrm rot="16200000" flipH="1">
            <a:off x="7650421" y="5543987"/>
            <a:ext cx="2190750" cy="0"/>
          </a:xfrm>
          <a:prstGeom prst="bentConnector3">
            <a:avLst>
              <a:gd name="adj1" fmla="val 49986"/>
            </a:avLst>
          </a:prstGeom>
          <a:noFill/>
          <a:ln w="38100">
            <a:solidFill>
              <a:srgbClr val="8064A2"/>
            </a:solidFill>
            <a:miter lim="800000"/>
            <a:headEnd/>
            <a:tailEnd/>
          </a:ln>
        </p:spPr>
      </p:cxnSp>
      <p:sp>
        <p:nvSpPr>
          <p:cNvPr id="19" name="文字方塊 74"/>
          <p:cNvSpPr txBox="1">
            <a:spLocks noChangeArrowheads="1"/>
          </p:cNvSpPr>
          <p:nvPr/>
        </p:nvSpPr>
        <p:spPr bwMode="auto">
          <a:xfrm>
            <a:off x="2914948" y="1154525"/>
            <a:ext cx="3198812" cy="1867991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 algn="ctr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b="1" u="sng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計畫推動小組</a:t>
            </a:r>
            <a:endParaRPr kumimoji="0" lang="zh-TW" sz="1200" b="1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召集人：教育局長</a:t>
            </a:r>
            <a:endParaRPr kumimoji="0" lang="en-US" altLang="zh-TW" sz="14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副召集人</a:t>
            </a:r>
            <a:r>
              <a:rPr kumimoji="0" lang="en-US" altLang="zh-TW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:</a:t>
            </a:r>
            <a:r>
              <a:rPr kumimoji="0" lang="zh-TW" altLang="en-US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教育局副局長</a:t>
            </a:r>
            <a:endParaRPr kumimoji="0" lang="zh-TW" sz="12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學者專家代表</a:t>
            </a:r>
            <a:r>
              <a:rPr kumimoji="0" lang="zh-TW" altLang="en-US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zh-TW" altLang="zh-TW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輔導團代表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課程督學</a:t>
            </a:r>
            <a:r>
              <a:rPr kumimoji="0" lang="zh-TW" altLang="en-US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zh-TW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相關科室</a:t>
            </a:r>
            <a:r>
              <a:rPr kumimoji="0" lang="zh-TW" altLang="en-US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主管</a:t>
            </a:r>
            <a:r>
              <a:rPr kumimoji="0" lang="zh-TW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代表</a:t>
            </a:r>
            <a:endParaRPr kumimoji="0" lang="zh-TW" sz="1200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校長組織代表</a:t>
            </a:r>
            <a:r>
              <a:rPr kumimoji="0" lang="zh-TW" altLang="en-US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zh-TW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教師組織代表</a:t>
            </a:r>
            <a:endParaRPr kumimoji="0" lang="zh-TW" sz="1200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家長組織代表</a:t>
            </a:r>
            <a:endParaRPr kumimoji="0" lang="zh-TW" sz="1200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 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" name="文字方塊 2"/>
          <p:cNvSpPr txBox="1">
            <a:spLocks noChangeArrowheads="1"/>
          </p:cNvSpPr>
          <p:nvPr/>
        </p:nvSpPr>
        <p:spPr bwMode="auto">
          <a:xfrm>
            <a:off x="573396" y="3184793"/>
            <a:ext cx="2533427" cy="534363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 algn="ctr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十二年國教課程推動工作圈</a:t>
            </a:r>
            <a:r>
              <a:rPr kumimoji="0" lang="en-US" sz="1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 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1" name="文字方塊 2"/>
          <p:cNvSpPr txBox="1">
            <a:spLocks noChangeArrowheads="1"/>
          </p:cNvSpPr>
          <p:nvPr/>
        </p:nvSpPr>
        <p:spPr bwMode="auto">
          <a:xfrm>
            <a:off x="3057164" y="4126787"/>
            <a:ext cx="1525734" cy="31675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50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教育研究及資訊發展</a:t>
            </a:r>
            <a:r>
              <a:rPr kumimoji="0" lang="zh-TW" sz="1050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科</a:t>
            </a:r>
            <a:endParaRPr kumimoji="0" lang="zh-TW" sz="10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 flipH="1">
            <a:off x="4277145" y="3719156"/>
            <a:ext cx="1" cy="183753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</p:cxnSp>
      <p:sp>
        <p:nvSpPr>
          <p:cNvPr id="23" name="文字方塊 2"/>
          <p:cNvSpPr txBox="1">
            <a:spLocks noChangeArrowheads="1"/>
          </p:cNvSpPr>
          <p:nvPr/>
        </p:nvSpPr>
        <p:spPr bwMode="auto">
          <a:xfrm>
            <a:off x="1761021" y="4098146"/>
            <a:ext cx="1152127" cy="36874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ts val="2000"/>
              </a:lnSpc>
              <a:defRPr/>
            </a:pPr>
            <a:r>
              <a:rPr kumimoji="0" lang="en-US" sz="1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 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特殊</a:t>
            </a:r>
            <a:r>
              <a:rPr lang="zh-TW" altLang="zh-TW" sz="1200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教育科</a:t>
            </a:r>
            <a:endParaRPr lang="zh-TW" altLang="zh-TW" sz="11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24" name="AutoShape 8"/>
          <p:cNvCxnSpPr>
            <a:cxnSpLocks noChangeShapeType="1"/>
          </p:cNvCxnSpPr>
          <p:nvPr/>
        </p:nvCxnSpPr>
        <p:spPr bwMode="auto">
          <a:xfrm>
            <a:off x="5192327" y="4456550"/>
            <a:ext cx="0" cy="334962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sp>
        <p:nvSpPr>
          <p:cNvPr id="25" name="文字方塊 2"/>
          <p:cNvSpPr txBox="1">
            <a:spLocks noChangeArrowheads="1"/>
          </p:cNvSpPr>
          <p:nvPr/>
        </p:nvSpPr>
        <p:spPr bwMode="auto">
          <a:xfrm>
            <a:off x="8241740" y="2981762"/>
            <a:ext cx="1008112" cy="1474788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督導</a:t>
            </a:r>
            <a:endParaRPr kumimoji="0" lang="zh-TW" sz="1200" b="1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與</a:t>
            </a:r>
            <a:endParaRPr kumimoji="0" lang="zh-TW" sz="1200" b="1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成效</a:t>
            </a:r>
            <a:endParaRPr kumimoji="0" lang="zh-TW" sz="1200" b="1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檢核</a:t>
            </a:r>
            <a:endParaRPr kumimoji="0" lang="zh-TW" sz="1200" b="1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機制</a:t>
            </a:r>
            <a:endParaRPr kumimoji="0" lang="zh-TW" sz="1200" b="1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6" name="文字方塊 2"/>
          <p:cNvSpPr txBox="1">
            <a:spLocks noChangeArrowheads="1"/>
          </p:cNvSpPr>
          <p:nvPr/>
        </p:nvSpPr>
        <p:spPr bwMode="auto">
          <a:xfrm>
            <a:off x="5875397" y="3170749"/>
            <a:ext cx="2272284" cy="548407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 algn="ctr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督導訪視</a:t>
            </a:r>
            <a:r>
              <a:rPr kumimoji="0" lang="zh-TW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小組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27" name="直線接點 21"/>
          <p:cNvCxnSpPr>
            <a:cxnSpLocks noChangeShapeType="1"/>
          </p:cNvCxnSpPr>
          <p:nvPr/>
        </p:nvCxnSpPr>
        <p:spPr bwMode="auto">
          <a:xfrm>
            <a:off x="7171541" y="4297799"/>
            <a:ext cx="202456" cy="6790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8" name="文字方塊 2"/>
          <p:cNvSpPr txBox="1">
            <a:spLocks noChangeArrowheads="1"/>
          </p:cNvSpPr>
          <p:nvPr/>
        </p:nvSpPr>
        <p:spPr bwMode="auto">
          <a:xfrm>
            <a:off x="370644" y="4104719"/>
            <a:ext cx="1291207" cy="355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新住民文教輔導科</a:t>
            </a:r>
            <a:r>
              <a:rPr kumimoji="0" lang="en-US" sz="10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 </a:t>
            </a:r>
            <a:endParaRPr kumimoji="0" lang="zh-TW" sz="10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9" name="文字方塊 2"/>
          <p:cNvSpPr txBox="1">
            <a:spLocks noChangeArrowheads="1"/>
          </p:cNvSpPr>
          <p:nvPr/>
        </p:nvSpPr>
        <p:spPr bwMode="auto">
          <a:xfrm>
            <a:off x="2911225" y="4799636"/>
            <a:ext cx="4023383" cy="34881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課程督學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30" name="文字方塊 2"/>
          <p:cNvSpPr txBox="1">
            <a:spLocks noChangeArrowheads="1"/>
          </p:cNvSpPr>
          <p:nvPr/>
        </p:nvSpPr>
        <p:spPr bwMode="auto">
          <a:xfrm>
            <a:off x="1804130" y="5496149"/>
            <a:ext cx="1783332" cy="668337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43F6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8CCE4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u="sng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國教輔導團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各領域、議題小組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 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31" name="文字方塊 2"/>
          <p:cNvSpPr txBox="1">
            <a:spLocks noChangeArrowheads="1"/>
          </p:cNvSpPr>
          <p:nvPr/>
        </p:nvSpPr>
        <p:spPr bwMode="auto">
          <a:xfrm>
            <a:off x="5486014" y="5559862"/>
            <a:ext cx="1276350" cy="5842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43F6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8CCE4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群組學校</a:t>
            </a:r>
            <a:endParaRPr kumimoji="0" lang="zh-TW" sz="12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區域聯盟</a:t>
            </a:r>
            <a:endParaRPr kumimoji="0" lang="zh-TW" sz="12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32" name="文字方塊 305"/>
          <p:cNvSpPr txBox="1">
            <a:spLocks noChangeArrowheads="1"/>
          </p:cNvSpPr>
          <p:nvPr/>
        </p:nvSpPr>
        <p:spPr bwMode="auto">
          <a:xfrm>
            <a:off x="3920739" y="6509187"/>
            <a:ext cx="2463800" cy="348813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ctr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國民中</a:t>
            </a:r>
            <a:r>
              <a:rPr kumimoji="0" lang="zh-TW" altLang="en-US" sz="14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學、國民</a:t>
            </a:r>
            <a:r>
              <a:rPr kumimoji="0" lang="zh-TW" sz="14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小學</a:t>
            </a:r>
            <a:endParaRPr kumimoji="0" lang="zh-TW" sz="1200" b="1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33" name="AutoShape 19"/>
          <p:cNvCxnSpPr>
            <a:cxnSpLocks noChangeShapeType="1"/>
          </p:cNvCxnSpPr>
          <p:nvPr/>
        </p:nvCxnSpPr>
        <p:spPr bwMode="auto">
          <a:xfrm>
            <a:off x="5192327" y="5172512"/>
            <a:ext cx="0" cy="1338263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sp>
        <p:nvSpPr>
          <p:cNvPr id="34" name="文字方塊 2"/>
          <p:cNvSpPr txBox="1">
            <a:spLocks noChangeArrowheads="1"/>
          </p:cNvSpPr>
          <p:nvPr/>
        </p:nvSpPr>
        <p:spPr bwMode="auto">
          <a:xfrm>
            <a:off x="3788585" y="5560656"/>
            <a:ext cx="1274763" cy="5842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43F6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8CCE4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專案編組</a:t>
            </a:r>
            <a:endParaRPr kumimoji="0" lang="zh-TW" sz="12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中心學校</a:t>
            </a:r>
            <a:endParaRPr kumimoji="0" lang="zh-TW" sz="12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36" name="AutoShape 24"/>
          <p:cNvCxnSpPr>
            <a:cxnSpLocks noChangeShapeType="1"/>
          </p:cNvCxnSpPr>
          <p:nvPr/>
        </p:nvCxnSpPr>
        <p:spPr bwMode="auto">
          <a:xfrm>
            <a:off x="2257039" y="2893546"/>
            <a:ext cx="657909" cy="0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41" name="AutoShape 8"/>
          <p:cNvCxnSpPr>
            <a:cxnSpLocks noChangeShapeType="1"/>
          </p:cNvCxnSpPr>
          <p:nvPr/>
        </p:nvCxnSpPr>
        <p:spPr bwMode="auto">
          <a:xfrm>
            <a:off x="3889903" y="4456550"/>
            <a:ext cx="0" cy="371648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42" name="直線接點 37"/>
          <p:cNvCxnSpPr>
            <a:cxnSpLocks noChangeShapeType="1"/>
          </p:cNvCxnSpPr>
          <p:nvPr/>
        </p:nvCxnSpPr>
        <p:spPr bwMode="auto">
          <a:xfrm>
            <a:off x="6128952" y="2088520"/>
            <a:ext cx="2616844" cy="0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43" name="直線單箭頭接點 42"/>
          <p:cNvCxnSpPr/>
          <p:nvPr/>
        </p:nvCxnSpPr>
        <p:spPr>
          <a:xfrm flipH="1" flipV="1">
            <a:off x="6384540" y="6626662"/>
            <a:ext cx="2361256" cy="127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2"/>
          <p:cNvSpPr txBox="1">
            <a:spLocks noChangeArrowheads="1"/>
          </p:cNvSpPr>
          <p:nvPr/>
        </p:nvSpPr>
        <p:spPr bwMode="auto">
          <a:xfrm>
            <a:off x="7111614" y="5550337"/>
            <a:ext cx="1276350" cy="604838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43F6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8CCE4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專案承辦</a:t>
            </a:r>
            <a:endParaRPr kumimoji="0" lang="en-US" altLang="zh-TW" sz="140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學        校</a:t>
            </a:r>
            <a:endParaRPr kumimoji="0" lang="zh-TW" sz="140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46" name="AutoShape 24"/>
          <p:cNvCxnSpPr>
            <a:cxnSpLocks noChangeShapeType="1"/>
          </p:cNvCxnSpPr>
          <p:nvPr/>
        </p:nvCxnSpPr>
        <p:spPr bwMode="auto">
          <a:xfrm>
            <a:off x="6113760" y="2889883"/>
            <a:ext cx="657909" cy="0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47" name="AutoShape 8"/>
          <p:cNvCxnSpPr>
            <a:cxnSpLocks noChangeShapeType="1"/>
          </p:cNvCxnSpPr>
          <p:nvPr/>
        </p:nvCxnSpPr>
        <p:spPr bwMode="auto">
          <a:xfrm>
            <a:off x="8745796" y="2088520"/>
            <a:ext cx="0" cy="893242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sp>
        <p:nvSpPr>
          <p:cNvPr id="48" name="文字方塊 2"/>
          <p:cNvSpPr txBox="1">
            <a:spLocks noChangeArrowheads="1"/>
          </p:cNvSpPr>
          <p:nvPr/>
        </p:nvSpPr>
        <p:spPr bwMode="auto">
          <a:xfrm>
            <a:off x="3330189" y="3184793"/>
            <a:ext cx="2191557" cy="534363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 algn="ctr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執行秘書</a:t>
            </a:r>
            <a:r>
              <a:rPr kumimoji="0" lang="en-US" altLang="zh-TW" sz="1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:</a:t>
            </a:r>
            <a:r>
              <a:rPr kumimoji="0" lang="zh-TW" altLang="en-US" sz="1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中教科科長</a:t>
            </a:r>
            <a:r>
              <a:rPr kumimoji="0" lang="en-US" sz="1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 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49" name="文字方塊 2"/>
          <p:cNvSpPr txBox="1">
            <a:spLocks noChangeArrowheads="1"/>
          </p:cNvSpPr>
          <p:nvPr/>
        </p:nvSpPr>
        <p:spPr bwMode="auto">
          <a:xfrm>
            <a:off x="4713348" y="4113842"/>
            <a:ext cx="1162049" cy="32962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中等教育科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 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50" name="文字方塊 2"/>
          <p:cNvSpPr txBox="1">
            <a:spLocks noChangeArrowheads="1"/>
          </p:cNvSpPr>
          <p:nvPr/>
        </p:nvSpPr>
        <p:spPr bwMode="auto">
          <a:xfrm>
            <a:off x="6009492" y="4106853"/>
            <a:ext cx="1162049" cy="32962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ts val="2000"/>
              </a:lnSpc>
              <a:defRPr/>
            </a:pPr>
            <a:r>
              <a:rPr kumimoji="0" lang="en-US" sz="1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 </a:t>
            </a:r>
            <a:r>
              <a:rPr lang="zh-TW" altLang="zh-TW" sz="1200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國小教育科</a:t>
            </a:r>
            <a:endParaRPr lang="zh-TW" altLang="zh-TW" sz="11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51" name="文字方塊 2"/>
          <p:cNvSpPr txBox="1">
            <a:spLocks noChangeArrowheads="1"/>
          </p:cNvSpPr>
          <p:nvPr/>
        </p:nvSpPr>
        <p:spPr bwMode="auto">
          <a:xfrm>
            <a:off x="7303702" y="4106853"/>
            <a:ext cx="843979" cy="355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督學室</a:t>
            </a:r>
            <a:r>
              <a:rPr kumimoji="0" lang="en-US" sz="1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 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52" name="AutoShape 8"/>
          <p:cNvCxnSpPr>
            <a:cxnSpLocks noChangeShapeType="1"/>
          </p:cNvCxnSpPr>
          <p:nvPr/>
        </p:nvCxnSpPr>
        <p:spPr bwMode="auto">
          <a:xfrm>
            <a:off x="6610348" y="4466893"/>
            <a:ext cx="0" cy="334962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sp>
        <p:nvSpPr>
          <p:cNvPr id="54" name="文字方塊 2"/>
          <p:cNvSpPr txBox="1">
            <a:spLocks noChangeArrowheads="1"/>
          </p:cNvSpPr>
          <p:nvPr/>
        </p:nvSpPr>
        <p:spPr bwMode="auto">
          <a:xfrm>
            <a:off x="370644" y="4828198"/>
            <a:ext cx="2182464" cy="35877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承辦人</a:t>
            </a:r>
            <a:r>
              <a:rPr kumimoji="0" lang="en-US" altLang="zh-TW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0" lang="zh-TW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各彙整窗口</a:t>
            </a:r>
            <a:r>
              <a:rPr kumimoji="0" lang="en-US" altLang="zh-TW" sz="1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)</a:t>
            </a:r>
            <a:endParaRPr kumimoji="0" lang="zh-TW" alt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55" name="AutoShape 8"/>
          <p:cNvCxnSpPr>
            <a:cxnSpLocks noChangeShapeType="1"/>
          </p:cNvCxnSpPr>
          <p:nvPr/>
        </p:nvCxnSpPr>
        <p:spPr bwMode="auto">
          <a:xfrm>
            <a:off x="2252277" y="4493236"/>
            <a:ext cx="0" cy="334962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sp>
        <p:nvSpPr>
          <p:cNvPr id="57" name="文字方塊 2"/>
          <p:cNvSpPr txBox="1">
            <a:spLocks noChangeArrowheads="1"/>
          </p:cNvSpPr>
          <p:nvPr/>
        </p:nvSpPr>
        <p:spPr bwMode="auto">
          <a:xfrm>
            <a:off x="227408" y="5508568"/>
            <a:ext cx="1153330" cy="654773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43F6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8CCE4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地方輔導群</a:t>
            </a:r>
            <a:r>
              <a:rPr kumimoji="0" lang="en-US" sz="1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 </a:t>
            </a:r>
            <a:endParaRPr kumimoji="0" lang="zh-TW" sz="1200" dirty="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64" name="AutoShape 24"/>
          <p:cNvCxnSpPr>
            <a:cxnSpLocks noChangeShapeType="1"/>
          </p:cNvCxnSpPr>
          <p:nvPr/>
        </p:nvCxnSpPr>
        <p:spPr bwMode="auto">
          <a:xfrm>
            <a:off x="1135371" y="3902909"/>
            <a:ext cx="6590320" cy="0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70" name="AutoShape 8"/>
          <p:cNvCxnSpPr>
            <a:cxnSpLocks noChangeShapeType="1"/>
          </p:cNvCxnSpPr>
          <p:nvPr/>
        </p:nvCxnSpPr>
        <p:spPr bwMode="auto">
          <a:xfrm>
            <a:off x="7725691" y="3930665"/>
            <a:ext cx="0" cy="167481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74" name="AutoShape 8"/>
          <p:cNvCxnSpPr>
            <a:cxnSpLocks noChangeShapeType="1"/>
            <a:stCxn id="57" idx="2"/>
          </p:cNvCxnSpPr>
          <p:nvPr/>
        </p:nvCxnSpPr>
        <p:spPr bwMode="auto">
          <a:xfrm>
            <a:off x="804073" y="6163341"/>
            <a:ext cx="1" cy="174396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77" name="AutoShape 8"/>
          <p:cNvCxnSpPr>
            <a:cxnSpLocks noChangeShapeType="1"/>
          </p:cNvCxnSpPr>
          <p:nvPr/>
        </p:nvCxnSpPr>
        <p:spPr bwMode="auto">
          <a:xfrm>
            <a:off x="2614814" y="6153373"/>
            <a:ext cx="1" cy="174396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78" name="AutoShape 8"/>
          <p:cNvCxnSpPr>
            <a:cxnSpLocks noChangeShapeType="1"/>
          </p:cNvCxnSpPr>
          <p:nvPr/>
        </p:nvCxnSpPr>
        <p:spPr bwMode="auto">
          <a:xfrm>
            <a:off x="4425965" y="6163341"/>
            <a:ext cx="1" cy="164428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80" name="AutoShape 8"/>
          <p:cNvCxnSpPr>
            <a:cxnSpLocks noChangeShapeType="1"/>
          </p:cNvCxnSpPr>
          <p:nvPr/>
        </p:nvCxnSpPr>
        <p:spPr bwMode="auto">
          <a:xfrm>
            <a:off x="6113759" y="6153373"/>
            <a:ext cx="1" cy="164428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  <p:cxnSp>
        <p:nvCxnSpPr>
          <p:cNvPr id="81" name="AutoShape 8"/>
          <p:cNvCxnSpPr>
            <a:cxnSpLocks noChangeShapeType="1"/>
          </p:cNvCxnSpPr>
          <p:nvPr/>
        </p:nvCxnSpPr>
        <p:spPr bwMode="auto">
          <a:xfrm>
            <a:off x="7725690" y="6173309"/>
            <a:ext cx="1" cy="164428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10197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367416451"/>
              </p:ext>
            </p:extLst>
          </p:nvPr>
        </p:nvGraphicFramePr>
        <p:xfrm>
          <a:off x="755576" y="1052736"/>
          <a:ext cx="784887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直線圖說文字 1 (加上強調線) 4"/>
          <p:cNvSpPr/>
          <p:nvPr/>
        </p:nvSpPr>
        <p:spPr>
          <a:xfrm>
            <a:off x="7020272" y="1052736"/>
            <a:ext cx="1757075" cy="851535"/>
          </a:xfrm>
          <a:prstGeom prst="accentCallout1">
            <a:avLst>
              <a:gd name="adj1" fmla="val 48263"/>
              <a:gd name="adj2" fmla="val -3945"/>
              <a:gd name="adj3" fmla="val 48534"/>
              <a:gd name="adj4" fmla="val -26522"/>
            </a:avLst>
          </a:prstGeom>
          <a:solidFill>
            <a:srgbClr val="7030A0"/>
          </a:solidFill>
          <a:ln w="57150"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0"/>
              </a:spcAft>
            </a:pPr>
            <a:r>
              <a:rPr lang="zh-TW" sz="1050" b="1" kern="100" dirty="0">
                <a:solidFill>
                  <a:schemeClr val="bg1"/>
                </a:solidFill>
                <a:effectLst/>
                <a:ea typeface="標楷體"/>
                <a:cs typeface="Times New Roman"/>
              </a:rPr>
              <a:t>局長：召集人</a:t>
            </a:r>
            <a:endParaRPr lang="zh-TW" sz="1050" b="1" kern="100" dirty="0">
              <a:solidFill>
                <a:schemeClr val="bg1"/>
              </a:solidFill>
              <a:effectLst/>
              <a:ea typeface="新細明體"/>
              <a:cs typeface="Times New Roman"/>
            </a:endParaRP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zh-TW" sz="1050" b="1" kern="100" dirty="0">
                <a:solidFill>
                  <a:schemeClr val="bg1"/>
                </a:solidFill>
                <a:effectLst/>
                <a:ea typeface="標楷體"/>
                <a:cs typeface="Times New Roman"/>
              </a:rPr>
              <a:t>副局長：副召集人</a:t>
            </a:r>
            <a:endParaRPr lang="zh-TW" sz="1050" b="1" kern="100" dirty="0">
              <a:solidFill>
                <a:schemeClr val="bg1"/>
              </a:solidFill>
              <a:effectLst/>
              <a:ea typeface="新細明體"/>
              <a:cs typeface="Times New Roman"/>
            </a:endParaRP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zh-TW" sz="1050" b="1" kern="100" dirty="0">
                <a:solidFill>
                  <a:schemeClr val="bg1"/>
                </a:solidFill>
                <a:effectLst/>
                <a:ea typeface="標楷體"/>
                <a:cs typeface="Times New Roman"/>
              </a:rPr>
              <a:t>中教科科長：執行秘書</a:t>
            </a:r>
            <a:endParaRPr lang="zh-TW" sz="1050" b="1" kern="100" dirty="0">
              <a:solidFill>
                <a:schemeClr val="bg1"/>
              </a:solidFill>
              <a:effectLst/>
              <a:ea typeface="新細明體"/>
              <a:cs typeface="Times New Roman"/>
            </a:endParaRPr>
          </a:p>
        </p:txBody>
      </p:sp>
      <p:sp>
        <p:nvSpPr>
          <p:cNvPr id="6" name="文字方塊 70"/>
          <p:cNvSpPr txBox="1"/>
          <p:nvPr/>
        </p:nvSpPr>
        <p:spPr>
          <a:xfrm>
            <a:off x="2843808" y="2179690"/>
            <a:ext cx="1308100" cy="3522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100" b="1" kern="100" dirty="0">
                <a:solidFill>
                  <a:srgbClr val="FF0000"/>
                </a:solidFill>
                <a:effectLst/>
                <a:ea typeface="標楷體"/>
                <a:cs typeface="Times New Roman"/>
              </a:rPr>
              <a:t>協作與管考小組：</a:t>
            </a:r>
            <a:endParaRPr lang="zh-TW" sz="1200" kern="100" dirty="0">
              <a:effectLst/>
              <a:ea typeface="新細明體"/>
              <a:cs typeface="Times New Roman"/>
            </a:endParaRPr>
          </a:p>
        </p:txBody>
      </p:sp>
      <p:sp>
        <p:nvSpPr>
          <p:cNvPr id="7" name="直線圖說文字 1 (加上強調線) 6"/>
          <p:cNvSpPr/>
          <p:nvPr/>
        </p:nvSpPr>
        <p:spPr>
          <a:xfrm>
            <a:off x="7100931" y="2135728"/>
            <a:ext cx="1595755" cy="396240"/>
          </a:xfrm>
          <a:prstGeom prst="accentCallout1">
            <a:avLst>
              <a:gd name="adj1" fmla="val 57212"/>
              <a:gd name="adj2" fmla="val -9601"/>
              <a:gd name="adj3" fmla="val 57759"/>
              <a:gd name="adj4" fmla="val -21571"/>
            </a:avLst>
          </a:prstGeom>
          <a:solidFill>
            <a:srgbClr val="00B0F0"/>
          </a:solidFill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sz="1200" b="1" kern="100" dirty="0">
                <a:effectLst/>
                <a:ea typeface="標楷體"/>
                <a:cs typeface="Times New Roman"/>
              </a:rPr>
              <a:t>執行秘書、</a:t>
            </a:r>
            <a:r>
              <a:rPr lang="zh-TW" sz="1200" b="1" kern="100" dirty="0">
                <a:solidFill>
                  <a:srgbClr val="FF0000"/>
                </a:solidFill>
                <a:effectLst/>
                <a:ea typeface="標楷體"/>
                <a:cs typeface="Times New Roman"/>
              </a:rPr>
              <a:t>課程督</a:t>
            </a:r>
            <a:r>
              <a:rPr lang="zh-TW" altLang="en-US" sz="1200" b="1" kern="100" dirty="0">
                <a:solidFill>
                  <a:srgbClr val="FF0000"/>
                </a:solidFill>
                <a:effectLst/>
                <a:ea typeface="標楷體"/>
                <a:cs typeface="Times New Roman"/>
              </a:rPr>
              <a:t>學</a:t>
            </a:r>
            <a:endParaRPr lang="zh-TW" sz="1200" b="1" kern="100" dirty="0">
              <a:solidFill>
                <a:srgbClr val="FF0000"/>
              </a:solidFill>
              <a:effectLst/>
              <a:ea typeface="新細明體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821903"/>
            <a:ext cx="5184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buClr>
                <a:srgbClr val="983DB1"/>
              </a:buClr>
              <a:buSzPct val="65000"/>
              <a:defRPr/>
            </a:pPr>
            <a:r>
              <a:rPr kumimoji="1" lang="zh-TW" altLang="en-US" sz="2400" kern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一、成立局層級新課綱工作小組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67544" y="11764"/>
            <a:ext cx="8267460" cy="105273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cs typeface="Times New Roman" pitchFamily="18" charset="0"/>
              </a:rPr>
              <a:t>一、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本市推動精進計畫團隊</a:t>
            </a:r>
            <a:r>
              <a:rPr lang="zh-TW" altLang="en-US" sz="2800" b="1" dirty="0">
                <a:solidFill>
                  <a:srgbClr val="2F38F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組織分工</a:t>
            </a:r>
            <a:endParaRPr lang="zh-TW" altLang="en-US" sz="1400" b="1" dirty="0">
              <a:solidFill>
                <a:srgbClr val="2F38F5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6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868284" y="3953351"/>
            <a:ext cx="1996499" cy="10344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流程圖: 替代處理程序 10"/>
          <p:cNvSpPr/>
          <p:nvPr/>
        </p:nvSpPr>
        <p:spPr>
          <a:xfrm>
            <a:off x="263525" y="2540000"/>
            <a:ext cx="1716088" cy="244792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新北市推動十二年國民基本教育課程綱要工作小組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68284" y="2591117"/>
            <a:ext cx="1991234" cy="1034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1979613" y="3509963"/>
            <a:ext cx="863600" cy="6223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4" name="文字方塊 21"/>
          <p:cNvSpPr txBox="1">
            <a:spLocks noChangeArrowheads="1"/>
          </p:cNvSpPr>
          <p:nvPr/>
        </p:nvSpPr>
        <p:spPr bwMode="auto">
          <a:xfrm>
            <a:off x="6880225" y="2770188"/>
            <a:ext cx="19843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9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落實十二年國教課程實踐</a:t>
            </a:r>
            <a:endParaRPr lang="en-US" altLang="zh-TW" sz="19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6151563" y="3554413"/>
            <a:ext cx="693737" cy="6207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6" name="文字方塊 22"/>
          <p:cNvSpPr txBox="1">
            <a:spLocks noChangeArrowheads="1"/>
          </p:cNvSpPr>
          <p:nvPr/>
        </p:nvSpPr>
        <p:spPr bwMode="auto">
          <a:xfrm>
            <a:off x="6845300" y="1630363"/>
            <a:ext cx="201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迎向新課綱</a:t>
            </a:r>
          </a:p>
        </p:txBody>
      </p:sp>
      <p:sp>
        <p:nvSpPr>
          <p:cNvPr id="22537" name="文字方塊 9"/>
          <p:cNvSpPr txBox="1">
            <a:spLocks noChangeArrowheads="1"/>
          </p:cNvSpPr>
          <p:nvPr/>
        </p:nvSpPr>
        <p:spPr bwMode="auto">
          <a:xfrm>
            <a:off x="6732240" y="3972752"/>
            <a:ext cx="22322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굴림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促進新北市學校共學共好</a:t>
            </a:r>
            <a:r>
              <a:rPr lang="en-US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校本與策略聯盟整合</a:t>
            </a:r>
            <a:r>
              <a:rPr lang="en-US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8" name="Shape 189"/>
          <p:cNvSpPr>
            <a:spLocks noGrp="1"/>
          </p:cNvSpPr>
          <p:nvPr>
            <p:ph type="title"/>
          </p:nvPr>
        </p:nvSpPr>
        <p:spPr>
          <a:xfrm>
            <a:off x="1346200" y="393700"/>
            <a:ext cx="7114232" cy="488950"/>
          </a:xfrm>
        </p:spPr>
        <p:txBody>
          <a:bodyPr lIns="91425" tIns="91425" rIns="91425" bIns="91425">
            <a:noAutofit/>
          </a:bodyPr>
          <a:lstStyle/>
          <a:p>
            <a:pPr algn="ctr"/>
            <a:r>
              <a:rPr lang="zh-TW" altLang="en-US" sz="2800" i="0" dirty="0">
                <a:solidFill>
                  <a:srgbClr val="2F38F5"/>
                </a:solidFill>
              </a:rPr>
              <a:t>二、推動十二年國教新課綱組織運作概念圖</a:t>
            </a:r>
          </a:p>
        </p:txBody>
      </p:sp>
      <p:grpSp>
        <p:nvGrpSpPr>
          <p:cNvPr id="22539" name="Shape 195"/>
          <p:cNvGrpSpPr>
            <a:grpSpLocks/>
          </p:cNvGrpSpPr>
          <p:nvPr/>
        </p:nvGrpSpPr>
        <p:grpSpPr bwMode="auto">
          <a:xfrm>
            <a:off x="319088" y="746125"/>
            <a:ext cx="342900" cy="538163"/>
            <a:chOff x="590250" y="244200"/>
            <a:chExt cx="407975" cy="532175"/>
          </a:xfrm>
        </p:grpSpPr>
        <p:sp>
          <p:nvSpPr>
            <p:cNvPr id="22541" name="Shape 196"/>
            <p:cNvSpPr>
              <a:spLocks/>
            </p:cNvSpPr>
            <p:nvPr/>
          </p:nvSpPr>
          <p:spPr bwMode="auto">
            <a:xfrm>
              <a:off x="623125" y="313625"/>
              <a:ext cx="375100" cy="462750"/>
            </a:xfrm>
            <a:custGeom>
              <a:avLst/>
              <a:gdLst>
                <a:gd name="T0" fmla="*/ 25 w 15004"/>
                <a:gd name="T1" fmla="*/ 438400 h 18510"/>
                <a:gd name="T2" fmla="*/ 25 w 15004"/>
                <a:gd name="T3" fmla="*/ 438400 h 18510"/>
                <a:gd name="T4" fmla="*/ 25 w 15004"/>
                <a:gd name="T5" fmla="*/ 438400 h 18510"/>
                <a:gd name="T6" fmla="*/ 625 w 15004"/>
                <a:gd name="T7" fmla="*/ 442050 h 18510"/>
                <a:gd name="T8" fmla="*/ 1225 w 15004"/>
                <a:gd name="T9" fmla="*/ 446300 h 18510"/>
                <a:gd name="T10" fmla="*/ 3075 w 15004"/>
                <a:gd name="T11" fmla="*/ 450575 h 18510"/>
                <a:gd name="T12" fmla="*/ 5500 w 15004"/>
                <a:gd name="T13" fmla="*/ 454825 h 18510"/>
                <a:gd name="T14" fmla="*/ 7325 w 15004"/>
                <a:gd name="T15" fmla="*/ 457275 h 18510"/>
                <a:gd name="T16" fmla="*/ 9750 w 15004"/>
                <a:gd name="T17" fmla="*/ 459100 h 18510"/>
                <a:gd name="T18" fmla="*/ 12200 w 15004"/>
                <a:gd name="T19" fmla="*/ 460300 h 18510"/>
                <a:gd name="T20" fmla="*/ 15250 w 15004"/>
                <a:gd name="T21" fmla="*/ 461525 h 18510"/>
                <a:gd name="T22" fmla="*/ 18900 w 15004"/>
                <a:gd name="T23" fmla="*/ 462750 h 18510"/>
                <a:gd name="T24" fmla="*/ 23150 w 15004"/>
                <a:gd name="T25" fmla="*/ 462750 h 18510"/>
                <a:gd name="T26" fmla="*/ 361700 w 15004"/>
                <a:gd name="T27" fmla="*/ 462750 h 18510"/>
                <a:gd name="T28" fmla="*/ 361700 w 15004"/>
                <a:gd name="T29" fmla="*/ 462750 h 18510"/>
                <a:gd name="T30" fmla="*/ 363525 w 15004"/>
                <a:gd name="T31" fmla="*/ 462750 h 18510"/>
                <a:gd name="T32" fmla="*/ 365350 w 15004"/>
                <a:gd name="T33" fmla="*/ 462125 h 18510"/>
                <a:gd name="T34" fmla="*/ 368400 w 15004"/>
                <a:gd name="T35" fmla="*/ 460300 h 18510"/>
                <a:gd name="T36" fmla="*/ 370825 w 15004"/>
                <a:gd name="T37" fmla="*/ 457275 h 18510"/>
                <a:gd name="T38" fmla="*/ 372650 w 15004"/>
                <a:gd name="T39" fmla="*/ 453600 h 18510"/>
                <a:gd name="T40" fmla="*/ 373875 w 15004"/>
                <a:gd name="T41" fmla="*/ 449350 h 18510"/>
                <a:gd name="T42" fmla="*/ 374475 w 15004"/>
                <a:gd name="T43" fmla="*/ 444475 h 18510"/>
                <a:gd name="T44" fmla="*/ 375075 w 15004"/>
                <a:gd name="T45" fmla="*/ 435950 h 18510"/>
                <a:gd name="T46" fmla="*/ 375075 w 15004"/>
                <a:gd name="T47" fmla="*/ 12175 h 18510"/>
                <a:gd name="T48" fmla="*/ 375075 w 15004"/>
                <a:gd name="T49" fmla="*/ 12175 h 18510"/>
                <a:gd name="T50" fmla="*/ 375075 w 15004"/>
                <a:gd name="T51" fmla="*/ 8525 h 18510"/>
                <a:gd name="T52" fmla="*/ 374475 w 15004"/>
                <a:gd name="T53" fmla="*/ 5475 h 18510"/>
                <a:gd name="T54" fmla="*/ 373875 w 15004"/>
                <a:gd name="T55" fmla="*/ 3650 h 18510"/>
                <a:gd name="T56" fmla="*/ 372650 w 15004"/>
                <a:gd name="T57" fmla="*/ 1825 h 18510"/>
                <a:gd name="T58" fmla="*/ 370825 w 15004"/>
                <a:gd name="T59" fmla="*/ 1225 h 18510"/>
                <a:gd name="T60" fmla="*/ 368400 w 15004"/>
                <a:gd name="T61" fmla="*/ 600 h 18510"/>
                <a:gd name="T62" fmla="*/ 361700 w 15004"/>
                <a:gd name="T63" fmla="*/ 0 h 185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04"/>
                <a:gd name="T97" fmla="*/ 0 h 18510"/>
                <a:gd name="T98" fmla="*/ 15004 w 15004"/>
                <a:gd name="T99" fmla="*/ 18510 h 185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42" name="Shape 197"/>
            <p:cNvSpPr>
              <a:spLocks/>
            </p:cNvSpPr>
            <p:nvPr/>
          </p:nvSpPr>
          <p:spPr bwMode="auto">
            <a:xfrm>
              <a:off x="590250" y="269775"/>
              <a:ext cx="377525" cy="462775"/>
            </a:xfrm>
            <a:custGeom>
              <a:avLst/>
              <a:gdLst>
                <a:gd name="T0" fmla="*/ 358025 w 15101"/>
                <a:gd name="T1" fmla="*/ 0 h 18511"/>
                <a:gd name="T2" fmla="*/ 19500 w 15101"/>
                <a:gd name="T3" fmla="*/ 0 h 18511"/>
                <a:gd name="T4" fmla="*/ 19500 w 15101"/>
                <a:gd name="T5" fmla="*/ 0 h 18511"/>
                <a:gd name="T6" fmla="*/ 15850 w 15101"/>
                <a:gd name="T7" fmla="*/ 625 h 18511"/>
                <a:gd name="T8" fmla="*/ 12200 w 15101"/>
                <a:gd name="T9" fmla="*/ 1850 h 18511"/>
                <a:gd name="T10" fmla="*/ 8550 w 15101"/>
                <a:gd name="T11" fmla="*/ 3050 h 18511"/>
                <a:gd name="T12" fmla="*/ 5500 w 15101"/>
                <a:gd name="T13" fmla="*/ 5500 h 18511"/>
                <a:gd name="T14" fmla="*/ 3050 w 15101"/>
                <a:gd name="T15" fmla="*/ 8525 h 18511"/>
                <a:gd name="T16" fmla="*/ 1850 w 15101"/>
                <a:gd name="T17" fmla="*/ 12200 h 18511"/>
                <a:gd name="T18" fmla="*/ 625 w 15101"/>
                <a:gd name="T19" fmla="*/ 15850 h 18511"/>
                <a:gd name="T20" fmla="*/ 25 w 15101"/>
                <a:gd name="T21" fmla="*/ 19500 h 18511"/>
                <a:gd name="T22" fmla="*/ 25 w 15101"/>
                <a:gd name="T23" fmla="*/ 443275 h 18511"/>
                <a:gd name="T24" fmla="*/ 25 w 15101"/>
                <a:gd name="T25" fmla="*/ 443275 h 18511"/>
                <a:gd name="T26" fmla="*/ 625 w 15101"/>
                <a:gd name="T27" fmla="*/ 446925 h 18511"/>
                <a:gd name="T28" fmla="*/ 1850 w 15101"/>
                <a:gd name="T29" fmla="*/ 450575 h 18511"/>
                <a:gd name="T30" fmla="*/ 3050 w 15101"/>
                <a:gd name="T31" fmla="*/ 454225 h 18511"/>
                <a:gd name="T32" fmla="*/ 5500 w 15101"/>
                <a:gd name="T33" fmla="*/ 457275 h 18511"/>
                <a:gd name="T34" fmla="*/ 8550 w 15101"/>
                <a:gd name="T35" fmla="*/ 459700 h 18511"/>
                <a:gd name="T36" fmla="*/ 12200 w 15101"/>
                <a:gd name="T37" fmla="*/ 460925 h 18511"/>
                <a:gd name="T38" fmla="*/ 15850 w 15101"/>
                <a:gd name="T39" fmla="*/ 462150 h 18511"/>
                <a:gd name="T40" fmla="*/ 19500 w 15101"/>
                <a:gd name="T41" fmla="*/ 462750 h 18511"/>
                <a:gd name="T42" fmla="*/ 358025 w 15101"/>
                <a:gd name="T43" fmla="*/ 462750 h 18511"/>
                <a:gd name="T44" fmla="*/ 358025 w 15101"/>
                <a:gd name="T45" fmla="*/ 462750 h 18511"/>
                <a:gd name="T46" fmla="*/ 361675 w 15101"/>
                <a:gd name="T47" fmla="*/ 462150 h 18511"/>
                <a:gd name="T48" fmla="*/ 365350 w 15101"/>
                <a:gd name="T49" fmla="*/ 460925 h 18511"/>
                <a:gd name="T50" fmla="*/ 369000 w 15101"/>
                <a:gd name="T51" fmla="*/ 459700 h 18511"/>
                <a:gd name="T52" fmla="*/ 372025 w 15101"/>
                <a:gd name="T53" fmla="*/ 457275 h 18511"/>
                <a:gd name="T54" fmla="*/ 374475 w 15101"/>
                <a:gd name="T55" fmla="*/ 454225 h 18511"/>
                <a:gd name="T56" fmla="*/ 375700 w 15101"/>
                <a:gd name="T57" fmla="*/ 450575 h 18511"/>
                <a:gd name="T58" fmla="*/ 376900 w 15101"/>
                <a:gd name="T59" fmla="*/ 446925 h 18511"/>
                <a:gd name="T60" fmla="*/ 377525 w 15101"/>
                <a:gd name="T61" fmla="*/ 443275 h 18511"/>
                <a:gd name="T62" fmla="*/ 377525 w 15101"/>
                <a:gd name="T63" fmla="*/ 19500 h 18511"/>
                <a:gd name="T64" fmla="*/ 377525 w 15101"/>
                <a:gd name="T65" fmla="*/ 19500 h 18511"/>
                <a:gd name="T66" fmla="*/ 376900 w 15101"/>
                <a:gd name="T67" fmla="*/ 15850 h 18511"/>
                <a:gd name="T68" fmla="*/ 375700 w 15101"/>
                <a:gd name="T69" fmla="*/ 12200 h 18511"/>
                <a:gd name="T70" fmla="*/ 374475 w 15101"/>
                <a:gd name="T71" fmla="*/ 8525 h 18511"/>
                <a:gd name="T72" fmla="*/ 372025 w 15101"/>
                <a:gd name="T73" fmla="*/ 5500 h 18511"/>
                <a:gd name="T74" fmla="*/ 369000 w 15101"/>
                <a:gd name="T75" fmla="*/ 3050 h 18511"/>
                <a:gd name="T76" fmla="*/ 365350 w 15101"/>
                <a:gd name="T77" fmla="*/ 1850 h 18511"/>
                <a:gd name="T78" fmla="*/ 361675 w 15101"/>
                <a:gd name="T79" fmla="*/ 625 h 18511"/>
                <a:gd name="T80" fmla="*/ 358025 w 15101"/>
                <a:gd name="T81" fmla="*/ 0 h 18511"/>
                <a:gd name="T82" fmla="*/ 358025 w 15101"/>
                <a:gd name="T83" fmla="*/ 0 h 185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01"/>
                <a:gd name="T127" fmla="*/ 0 h 18511"/>
                <a:gd name="T128" fmla="*/ 15101 w 15101"/>
                <a:gd name="T129" fmla="*/ 18511 h 185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43" name="Shape 198"/>
            <p:cNvSpPr>
              <a:spLocks/>
            </p:cNvSpPr>
            <p:nvPr/>
          </p:nvSpPr>
          <p:spPr bwMode="auto">
            <a:xfrm>
              <a:off x="796650" y="274025"/>
              <a:ext cx="45100" cy="45100"/>
            </a:xfrm>
            <a:custGeom>
              <a:avLst/>
              <a:gdLst>
                <a:gd name="T0" fmla="*/ 22550 w 1804"/>
                <a:gd name="T1" fmla="*/ 25 h 1804"/>
                <a:gd name="T2" fmla="*/ 22550 w 1804"/>
                <a:gd name="T3" fmla="*/ 25 h 1804"/>
                <a:gd name="T4" fmla="*/ 26825 w 1804"/>
                <a:gd name="T5" fmla="*/ 625 h 1804"/>
                <a:gd name="T6" fmla="*/ 31075 w 1804"/>
                <a:gd name="T7" fmla="*/ 1850 h 1804"/>
                <a:gd name="T8" fmla="*/ 35350 w 1804"/>
                <a:gd name="T9" fmla="*/ 3675 h 1804"/>
                <a:gd name="T10" fmla="*/ 38375 w 1804"/>
                <a:gd name="T11" fmla="*/ 6725 h 1804"/>
                <a:gd name="T12" fmla="*/ 41425 w 1804"/>
                <a:gd name="T13" fmla="*/ 9775 h 1804"/>
                <a:gd name="T14" fmla="*/ 43250 w 1804"/>
                <a:gd name="T15" fmla="*/ 14025 h 1804"/>
                <a:gd name="T16" fmla="*/ 44475 w 1804"/>
                <a:gd name="T17" fmla="*/ 18300 h 1804"/>
                <a:gd name="T18" fmla="*/ 45075 w 1804"/>
                <a:gd name="T19" fmla="*/ 22550 h 1804"/>
                <a:gd name="T20" fmla="*/ 45075 w 1804"/>
                <a:gd name="T21" fmla="*/ 22550 h 1804"/>
                <a:gd name="T22" fmla="*/ 44475 w 1804"/>
                <a:gd name="T23" fmla="*/ 26825 h 1804"/>
                <a:gd name="T24" fmla="*/ 43250 w 1804"/>
                <a:gd name="T25" fmla="*/ 31075 h 1804"/>
                <a:gd name="T26" fmla="*/ 41425 w 1804"/>
                <a:gd name="T27" fmla="*/ 35350 h 1804"/>
                <a:gd name="T28" fmla="*/ 38375 w 1804"/>
                <a:gd name="T29" fmla="*/ 38375 h 1804"/>
                <a:gd name="T30" fmla="*/ 35350 w 1804"/>
                <a:gd name="T31" fmla="*/ 41425 h 1804"/>
                <a:gd name="T32" fmla="*/ 31075 w 1804"/>
                <a:gd name="T33" fmla="*/ 43250 h 1804"/>
                <a:gd name="T34" fmla="*/ 26825 w 1804"/>
                <a:gd name="T35" fmla="*/ 44475 h 1804"/>
                <a:gd name="T36" fmla="*/ 22550 w 1804"/>
                <a:gd name="T37" fmla="*/ 45075 h 1804"/>
                <a:gd name="T38" fmla="*/ 22550 w 1804"/>
                <a:gd name="T39" fmla="*/ 45075 h 1804"/>
                <a:gd name="T40" fmla="*/ 18300 w 1804"/>
                <a:gd name="T41" fmla="*/ 44475 h 1804"/>
                <a:gd name="T42" fmla="*/ 14025 w 1804"/>
                <a:gd name="T43" fmla="*/ 43250 h 1804"/>
                <a:gd name="T44" fmla="*/ 9775 w 1804"/>
                <a:gd name="T45" fmla="*/ 41425 h 1804"/>
                <a:gd name="T46" fmla="*/ 6725 w 1804"/>
                <a:gd name="T47" fmla="*/ 38375 h 1804"/>
                <a:gd name="T48" fmla="*/ 3675 w 1804"/>
                <a:gd name="T49" fmla="*/ 35350 h 1804"/>
                <a:gd name="T50" fmla="*/ 1850 w 1804"/>
                <a:gd name="T51" fmla="*/ 31075 h 1804"/>
                <a:gd name="T52" fmla="*/ 625 w 1804"/>
                <a:gd name="T53" fmla="*/ 26825 h 1804"/>
                <a:gd name="T54" fmla="*/ 25 w 1804"/>
                <a:gd name="T55" fmla="*/ 22550 h 1804"/>
                <a:gd name="T56" fmla="*/ 25 w 1804"/>
                <a:gd name="T57" fmla="*/ 22550 h 1804"/>
                <a:gd name="T58" fmla="*/ 625 w 1804"/>
                <a:gd name="T59" fmla="*/ 18300 h 1804"/>
                <a:gd name="T60" fmla="*/ 1850 w 1804"/>
                <a:gd name="T61" fmla="*/ 14025 h 1804"/>
                <a:gd name="T62" fmla="*/ 3675 w 1804"/>
                <a:gd name="T63" fmla="*/ 9775 h 1804"/>
                <a:gd name="T64" fmla="*/ 6725 w 1804"/>
                <a:gd name="T65" fmla="*/ 6725 h 1804"/>
                <a:gd name="T66" fmla="*/ 9775 w 1804"/>
                <a:gd name="T67" fmla="*/ 3675 h 1804"/>
                <a:gd name="T68" fmla="*/ 14025 w 1804"/>
                <a:gd name="T69" fmla="*/ 1850 h 1804"/>
                <a:gd name="T70" fmla="*/ 18300 w 1804"/>
                <a:gd name="T71" fmla="*/ 625 h 1804"/>
                <a:gd name="T72" fmla="*/ 22550 w 1804"/>
                <a:gd name="T73" fmla="*/ 25 h 1804"/>
                <a:gd name="T74" fmla="*/ 22550 w 1804"/>
                <a:gd name="T75" fmla="*/ 25 h 18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04"/>
                <a:gd name="T115" fmla="*/ 0 h 1804"/>
                <a:gd name="T116" fmla="*/ 1804 w 1804"/>
                <a:gd name="T117" fmla="*/ 1804 h 18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44" name="Shape 199"/>
            <p:cNvSpPr>
              <a:spLocks/>
            </p:cNvSpPr>
            <p:nvPr/>
          </p:nvSpPr>
          <p:spPr bwMode="auto">
            <a:xfrm>
              <a:off x="713850" y="274025"/>
              <a:ext cx="45075" cy="45100"/>
            </a:xfrm>
            <a:custGeom>
              <a:avLst/>
              <a:gdLst>
                <a:gd name="T0" fmla="*/ 22550 w 1803"/>
                <a:gd name="T1" fmla="*/ 25 h 1804"/>
                <a:gd name="T2" fmla="*/ 22550 w 1803"/>
                <a:gd name="T3" fmla="*/ 25 h 1804"/>
                <a:gd name="T4" fmla="*/ 26800 w 1803"/>
                <a:gd name="T5" fmla="*/ 625 h 1804"/>
                <a:gd name="T6" fmla="*/ 31075 w 1803"/>
                <a:gd name="T7" fmla="*/ 1850 h 1804"/>
                <a:gd name="T8" fmla="*/ 35325 w 1803"/>
                <a:gd name="T9" fmla="*/ 3675 h 1804"/>
                <a:gd name="T10" fmla="*/ 38375 w 1803"/>
                <a:gd name="T11" fmla="*/ 6725 h 1804"/>
                <a:gd name="T12" fmla="*/ 41425 w 1803"/>
                <a:gd name="T13" fmla="*/ 9775 h 1804"/>
                <a:gd name="T14" fmla="*/ 43250 w 1803"/>
                <a:gd name="T15" fmla="*/ 14025 h 1804"/>
                <a:gd name="T16" fmla="*/ 44475 w 1803"/>
                <a:gd name="T17" fmla="*/ 18300 h 1804"/>
                <a:gd name="T18" fmla="*/ 45075 w 1803"/>
                <a:gd name="T19" fmla="*/ 22550 h 1804"/>
                <a:gd name="T20" fmla="*/ 45075 w 1803"/>
                <a:gd name="T21" fmla="*/ 22550 h 1804"/>
                <a:gd name="T22" fmla="*/ 44475 w 1803"/>
                <a:gd name="T23" fmla="*/ 26825 h 1804"/>
                <a:gd name="T24" fmla="*/ 43250 w 1803"/>
                <a:gd name="T25" fmla="*/ 31075 h 1804"/>
                <a:gd name="T26" fmla="*/ 41425 w 1803"/>
                <a:gd name="T27" fmla="*/ 35350 h 1804"/>
                <a:gd name="T28" fmla="*/ 38375 w 1803"/>
                <a:gd name="T29" fmla="*/ 38375 h 1804"/>
                <a:gd name="T30" fmla="*/ 35325 w 1803"/>
                <a:gd name="T31" fmla="*/ 41425 h 1804"/>
                <a:gd name="T32" fmla="*/ 31075 w 1803"/>
                <a:gd name="T33" fmla="*/ 43250 h 1804"/>
                <a:gd name="T34" fmla="*/ 26800 w 1803"/>
                <a:gd name="T35" fmla="*/ 44475 h 1804"/>
                <a:gd name="T36" fmla="*/ 22550 w 1803"/>
                <a:gd name="T37" fmla="*/ 45075 h 1804"/>
                <a:gd name="T38" fmla="*/ 22550 w 1803"/>
                <a:gd name="T39" fmla="*/ 45075 h 1804"/>
                <a:gd name="T40" fmla="*/ 18275 w 1803"/>
                <a:gd name="T41" fmla="*/ 44475 h 1804"/>
                <a:gd name="T42" fmla="*/ 14025 w 1803"/>
                <a:gd name="T43" fmla="*/ 43250 h 1804"/>
                <a:gd name="T44" fmla="*/ 9750 w 1803"/>
                <a:gd name="T45" fmla="*/ 41425 h 1804"/>
                <a:gd name="T46" fmla="*/ 6725 w 1803"/>
                <a:gd name="T47" fmla="*/ 38375 h 1804"/>
                <a:gd name="T48" fmla="*/ 3675 w 1803"/>
                <a:gd name="T49" fmla="*/ 35350 h 1804"/>
                <a:gd name="T50" fmla="*/ 1850 w 1803"/>
                <a:gd name="T51" fmla="*/ 31075 h 1804"/>
                <a:gd name="T52" fmla="*/ 625 w 1803"/>
                <a:gd name="T53" fmla="*/ 26825 h 1804"/>
                <a:gd name="T54" fmla="*/ 25 w 1803"/>
                <a:gd name="T55" fmla="*/ 22550 h 1804"/>
                <a:gd name="T56" fmla="*/ 25 w 1803"/>
                <a:gd name="T57" fmla="*/ 22550 h 1804"/>
                <a:gd name="T58" fmla="*/ 625 w 1803"/>
                <a:gd name="T59" fmla="*/ 18300 h 1804"/>
                <a:gd name="T60" fmla="*/ 1850 w 1803"/>
                <a:gd name="T61" fmla="*/ 14025 h 1804"/>
                <a:gd name="T62" fmla="*/ 3675 w 1803"/>
                <a:gd name="T63" fmla="*/ 9775 h 1804"/>
                <a:gd name="T64" fmla="*/ 6725 w 1803"/>
                <a:gd name="T65" fmla="*/ 6725 h 1804"/>
                <a:gd name="T66" fmla="*/ 9750 w 1803"/>
                <a:gd name="T67" fmla="*/ 3675 h 1804"/>
                <a:gd name="T68" fmla="*/ 14025 w 1803"/>
                <a:gd name="T69" fmla="*/ 1850 h 1804"/>
                <a:gd name="T70" fmla="*/ 18275 w 1803"/>
                <a:gd name="T71" fmla="*/ 625 h 1804"/>
                <a:gd name="T72" fmla="*/ 22550 w 1803"/>
                <a:gd name="T73" fmla="*/ 25 h 1804"/>
                <a:gd name="T74" fmla="*/ 22550 w 1803"/>
                <a:gd name="T75" fmla="*/ 25 h 18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03"/>
                <a:gd name="T115" fmla="*/ 0 h 1804"/>
                <a:gd name="T116" fmla="*/ 1803 w 1803"/>
                <a:gd name="T117" fmla="*/ 1804 h 18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45" name="Shape 200"/>
            <p:cNvSpPr>
              <a:spLocks/>
            </p:cNvSpPr>
            <p:nvPr/>
          </p:nvSpPr>
          <p:spPr bwMode="auto">
            <a:xfrm>
              <a:off x="631050" y="274025"/>
              <a:ext cx="45075" cy="45100"/>
            </a:xfrm>
            <a:custGeom>
              <a:avLst/>
              <a:gdLst>
                <a:gd name="T0" fmla="*/ 0 w 1803"/>
                <a:gd name="T1" fmla="*/ 22550 h 1804"/>
                <a:gd name="T2" fmla="*/ 0 w 1803"/>
                <a:gd name="T3" fmla="*/ 22550 h 1804"/>
                <a:gd name="T4" fmla="*/ 625 w 1803"/>
                <a:gd name="T5" fmla="*/ 18300 h 1804"/>
                <a:gd name="T6" fmla="*/ 1825 w 1803"/>
                <a:gd name="T7" fmla="*/ 14025 h 1804"/>
                <a:gd name="T8" fmla="*/ 3675 w 1803"/>
                <a:gd name="T9" fmla="*/ 9775 h 1804"/>
                <a:gd name="T10" fmla="*/ 6700 w 1803"/>
                <a:gd name="T11" fmla="*/ 6725 h 1804"/>
                <a:gd name="T12" fmla="*/ 9750 w 1803"/>
                <a:gd name="T13" fmla="*/ 3675 h 1804"/>
                <a:gd name="T14" fmla="*/ 14025 w 1803"/>
                <a:gd name="T15" fmla="*/ 1850 h 1804"/>
                <a:gd name="T16" fmla="*/ 18275 w 1803"/>
                <a:gd name="T17" fmla="*/ 625 h 1804"/>
                <a:gd name="T18" fmla="*/ 22550 w 1803"/>
                <a:gd name="T19" fmla="*/ 25 h 1804"/>
                <a:gd name="T20" fmla="*/ 22550 w 1803"/>
                <a:gd name="T21" fmla="*/ 25 h 1804"/>
                <a:gd name="T22" fmla="*/ 26800 w 1803"/>
                <a:gd name="T23" fmla="*/ 625 h 1804"/>
                <a:gd name="T24" fmla="*/ 31075 w 1803"/>
                <a:gd name="T25" fmla="*/ 1850 h 1804"/>
                <a:gd name="T26" fmla="*/ 35325 w 1803"/>
                <a:gd name="T27" fmla="*/ 3675 h 1804"/>
                <a:gd name="T28" fmla="*/ 38375 w 1803"/>
                <a:gd name="T29" fmla="*/ 6725 h 1804"/>
                <a:gd name="T30" fmla="*/ 41425 w 1803"/>
                <a:gd name="T31" fmla="*/ 9775 h 1804"/>
                <a:gd name="T32" fmla="*/ 43250 w 1803"/>
                <a:gd name="T33" fmla="*/ 14025 h 1804"/>
                <a:gd name="T34" fmla="*/ 44450 w 1803"/>
                <a:gd name="T35" fmla="*/ 18300 h 1804"/>
                <a:gd name="T36" fmla="*/ 45075 w 1803"/>
                <a:gd name="T37" fmla="*/ 22550 h 1804"/>
                <a:gd name="T38" fmla="*/ 45075 w 1803"/>
                <a:gd name="T39" fmla="*/ 22550 h 1804"/>
                <a:gd name="T40" fmla="*/ 44450 w 1803"/>
                <a:gd name="T41" fmla="*/ 26825 h 1804"/>
                <a:gd name="T42" fmla="*/ 43250 w 1803"/>
                <a:gd name="T43" fmla="*/ 31075 h 1804"/>
                <a:gd name="T44" fmla="*/ 41425 w 1803"/>
                <a:gd name="T45" fmla="*/ 35350 h 1804"/>
                <a:gd name="T46" fmla="*/ 38375 w 1803"/>
                <a:gd name="T47" fmla="*/ 38375 h 1804"/>
                <a:gd name="T48" fmla="*/ 35325 w 1803"/>
                <a:gd name="T49" fmla="*/ 41425 h 1804"/>
                <a:gd name="T50" fmla="*/ 31075 w 1803"/>
                <a:gd name="T51" fmla="*/ 43250 h 1804"/>
                <a:gd name="T52" fmla="*/ 26800 w 1803"/>
                <a:gd name="T53" fmla="*/ 44475 h 1804"/>
                <a:gd name="T54" fmla="*/ 22550 w 1803"/>
                <a:gd name="T55" fmla="*/ 45075 h 1804"/>
                <a:gd name="T56" fmla="*/ 22550 w 1803"/>
                <a:gd name="T57" fmla="*/ 45075 h 1804"/>
                <a:gd name="T58" fmla="*/ 18275 w 1803"/>
                <a:gd name="T59" fmla="*/ 44475 h 1804"/>
                <a:gd name="T60" fmla="*/ 14025 w 1803"/>
                <a:gd name="T61" fmla="*/ 43250 h 1804"/>
                <a:gd name="T62" fmla="*/ 9750 w 1803"/>
                <a:gd name="T63" fmla="*/ 41425 h 1804"/>
                <a:gd name="T64" fmla="*/ 6700 w 1803"/>
                <a:gd name="T65" fmla="*/ 38375 h 1804"/>
                <a:gd name="T66" fmla="*/ 3675 w 1803"/>
                <a:gd name="T67" fmla="*/ 35350 h 1804"/>
                <a:gd name="T68" fmla="*/ 1825 w 1803"/>
                <a:gd name="T69" fmla="*/ 31075 h 1804"/>
                <a:gd name="T70" fmla="*/ 625 w 1803"/>
                <a:gd name="T71" fmla="*/ 26825 h 1804"/>
                <a:gd name="T72" fmla="*/ 0 w 1803"/>
                <a:gd name="T73" fmla="*/ 22550 h 1804"/>
                <a:gd name="T74" fmla="*/ 0 w 1803"/>
                <a:gd name="T75" fmla="*/ 22550 h 18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03"/>
                <a:gd name="T115" fmla="*/ 0 h 1804"/>
                <a:gd name="T116" fmla="*/ 1803 w 1803"/>
                <a:gd name="T117" fmla="*/ 1804 h 18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46" name="Shape 201"/>
            <p:cNvSpPr>
              <a:spLocks/>
            </p:cNvSpPr>
            <p:nvPr/>
          </p:nvSpPr>
          <p:spPr bwMode="auto">
            <a:xfrm>
              <a:off x="649925" y="590050"/>
              <a:ext cx="133975" cy="25"/>
            </a:xfrm>
            <a:custGeom>
              <a:avLst/>
              <a:gdLst>
                <a:gd name="T0" fmla="*/ 133950 w 5359"/>
                <a:gd name="T1" fmla="*/ 0 h 1"/>
                <a:gd name="T2" fmla="*/ 0 w 5359"/>
                <a:gd name="T3" fmla="*/ 0 h 1"/>
                <a:gd name="T4" fmla="*/ 0 60000 65536"/>
                <a:gd name="T5" fmla="*/ 0 60000 65536"/>
                <a:gd name="T6" fmla="*/ 0 w 5359"/>
                <a:gd name="T7" fmla="*/ 0 h 1"/>
                <a:gd name="T8" fmla="*/ 5359 w 53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47" name="Shape 202"/>
            <p:cNvSpPr>
              <a:spLocks/>
            </p:cNvSpPr>
            <p:nvPr/>
          </p:nvSpPr>
          <p:spPr bwMode="auto">
            <a:xfrm>
              <a:off x="649925" y="534625"/>
              <a:ext cx="255750" cy="25"/>
            </a:xfrm>
            <a:custGeom>
              <a:avLst/>
              <a:gdLst>
                <a:gd name="T0" fmla="*/ 255725 w 10230"/>
                <a:gd name="T1" fmla="*/ 25 h 1"/>
                <a:gd name="T2" fmla="*/ 0 w 10230"/>
                <a:gd name="T3" fmla="*/ 25 h 1"/>
                <a:gd name="T4" fmla="*/ 0 60000 65536"/>
                <a:gd name="T5" fmla="*/ 0 60000 65536"/>
                <a:gd name="T6" fmla="*/ 0 w 10230"/>
                <a:gd name="T7" fmla="*/ 0 h 1"/>
                <a:gd name="T8" fmla="*/ 10230 w 102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48" name="Shape 203"/>
            <p:cNvSpPr>
              <a:spLocks/>
            </p:cNvSpPr>
            <p:nvPr/>
          </p:nvSpPr>
          <p:spPr bwMode="auto">
            <a:xfrm>
              <a:off x="649925" y="479825"/>
              <a:ext cx="255750" cy="25"/>
            </a:xfrm>
            <a:custGeom>
              <a:avLst/>
              <a:gdLst>
                <a:gd name="T0" fmla="*/ 255725 w 10230"/>
                <a:gd name="T1" fmla="*/ 25 h 1"/>
                <a:gd name="T2" fmla="*/ 0 w 10230"/>
                <a:gd name="T3" fmla="*/ 25 h 1"/>
                <a:gd name="T4" fmla="*/ 0 60000 65536"/>
                <a:gd name="T5" fmla="*/ 0 60000 65536"/>
                <a:gd name="T6" fmla="*/ 0 w 10230"/>
                <a:gd name="T7" fmla="*/ 0 h 1"/>
                <a:gd name="T8" fmla="*/ 10230 w 102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49" name="Shape 204"/>
            <p:cNvSpPr>
              <a:spLocks/>
            </p:cNvSpPr>
            <p:nvPr/>
          </p:nvSpPr>
          <p:spPr bwMode="auto">
            <a:xfrm>
              <a:off x="649925" y="424425"/>
              <a:ext cx="255750" cy="25"/>
            </a:xfrm>
            <a:custGeom>
              <a:avLst/>
              <a:gdLst>
                <a:gd name="T0" fmla="*/ 255725 w 10230"/>
                <a:gd name="T1" fmla="*/ 25 h 1"/>
                <a:gd name="T2" fmla="*/ 0 w 10230"/>
                <a:gd name="T3" fmla="*/ 25 h 1"/>
                <a:gd name="T4" fmla="*/ 0 60000 65536"/>
                <a:gd name="T5" fmla="*/ 0 60000 65536"/>
                <a:gd name="T6" fmla="*/ 0 w 10230"/>
                <a:gd name="T7" fmla="*/ 0 h 1"/>
                <a:gd name="T8" fmla="*/ 10230 w 102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50" name="Shape 205"/>
            <p:cNvSpPr>
              <a:spLocks/>
            </p:cNvSpPr>
            <p:nvPr/>
          </p:nvSpPr>
          <p:spPr bwMode="auto">
            <a:xfrm>
              <a:off x="879475" y="274025"/>
              <a:ext cx="45075" cy="45100"/>
            </a:xfrm>
            <a:custGeom>
              <a:avLst/>
              <a:gdLst>
                <a:gd name="T0" fmla="*/ 22525 w 1803"/>
                <a:gd name="T1" fmla="*/ 45075 h 1804"/>
                <a:gd name="T2" fmla="*/ 22525 w 1803"/>
                <a:gd name="T3" fmla="*/ 45075 h 1804"/>
                <a:gd name="T4" fmla="*/ 18275 w 1803"/>
                <a:gd name="T5" fmla="*/ 44475 h 1804"/>
                <a:gd name="T6" fmla="*/ 14000 w 1803"/>
                <a:gd name="T7" fmla="*/ 43250 h 1804"/>
                <a:gd name="T8" fmla="*/ 9750 w 1803"/>
                <a:gd name="T9" fmla="*/ 41425 h 1804"/>
                <a:gd name="T10" fmla="*/ 6700 w 1803"/>
                <a:gd name="T11" fmla="*/ 38375 h 1804"/>
                <a:gd name="T12" fmla="*/ 3650 w 1803"/>
                <a:gd name="T13" fmla="*/ 35350 h 1804"/>
                <a:gd name="T14" fmla="*/ 1825 w 1803"/>
                <a:gd name="T15" fmla="*/ 31075 h 1804"/>
                <a:gd name="T16" fmla="*/ 625 w 1803"/>
                <a:gd name="T17" fmla="*/ 26825 h 1804"/>
                <a:gd name="T18" fmla="*/ 0 w 1803"/>
                <a:gd name="T19" fmla="*/ 22550 h 1804"/>
                <a:gd name="T20" fmla="*/ 0 w 1803"/>
                <a:gd name="T21" fmla="*/ 22550 h 1804"/>
                <a:gd name="T22" fmla="*/ 625 w 1803"/>
                <a:gd name="T23" fmla="*/ 18300 h 1804"/>
                <a:gd name="T24" fmla="*/ 1825 w 1803"/>
                <a:gd name="T25" fmla="*/ 14025 h 1804"/>
                <a:gd name="T26" fmla="*/ 3650 w 1803"/>
                <a:gd name="T27" fmla="*/ 9775 h 1804"/>
                <a:gd name="T28" fmla="*/ 6700 w 1803"/>
                <a:gd name="T29" fmla="*/ 6725 h 1804"/>
                <a:gd name="T30" fmla="*/ 9750 w 1803"/>
                <a:gd name="T31" fmla="*/ 3675 h 1804"/>
                <a:gd name="T32" fmla="*/ 14000 w 1803"/>
                <a:gd name="T33" fmla="*/ 1850 h 1804"/>
                <a:gd name="T34" fmla="*/ 18275 w 1803"/>
                <a:gd name="T35" fmla="*/ 625 h 1804"/>
                <a:gd name="T36" fmla="*/ 22525 w 1803"/>
                <a:gd name="T37" fmla="*/ 25 h 1804"/>
                <a:gd name="T38" fmla="*/ 22525 w 1803"/>
                <a:gd name="T39" fmla="*/ 25 h 1804"/>
                <a:gd name="T40" fmla="*/ 26800 w 1803"/>
                <a:gd name="T41" fmla="*/ 625 h 1804"/>
                <a:gd name="T42" fmla="*/ 31050 w 1803"/>
                <a:gd name="T43" fmla="*/ 1850 h 1804"/>
                <a:gd name="T44" fmla="*/ 35325 w 1803"/>
                <a:gd name="T45" fmla="*/ 3675 h 1804"/>
                <a:gd name="T46" fmla="*/ 38375 w 1803"/>
                <a:gd name="T47" fmla="*/ 6725 h 1804"/>
                <a:gd name="T48" fmla="*/ 41400 w 1803"/>
                <a:gd name="T49" fmla="*/ 9775 h 1804"/>
                <a:gd name="T50" fmla="*/ 43225 w 1803"/>
                <a:gd name="T51" fmla="*/ 14025 h 1804"/>
                <a:gd name="T52" fmla="*/ 44450 w 1803"/>
                <a:gd name="T53" fmla="*/ 18300 h 1804"/>
                <a:gd name="T54" fmla="*/ 45050 w 1803"/>
                <a:gd name="T55" fmla="*/ 22550 h 1804"/>
                <a:gd name="T56" fmla="*/ 45050 w 1803"/>
                <a:gd name="T57" fmla="*/ 22550 h 1804"/>
                <a:gd name="T58" fmla="*/ 44450 w 1803"/>
                <a:gd name="T59" fmla="*/ 26825 h 1804"/>
                <a:gd name="T60" fmla="*/ 43225 w 1803"/>
                <a:gd name="T61" fmla="*/ 31075 h 1804"/>
                <a:gd name="T62" fmla="*/ 41400 w 1803"/>
                <a:gd name="T63" fmla="*/ 35350 h 1804"/>
                <a:gd name="T64" fmla="*/ 38375 w 1803"/>
                <a:gd name="T65" fmla="*/ 38375 h 1804"/>
                <a:gd name="T66" fmla="*/ 35325 w 1803"/>
                <a:gd name="T67" fmla="*/ 41425 h 1804"/>
                <a:gd name="T68" fmla="*/ 31050 w 1803"/>
                <a:gd name="T69" fmla="*/ 43250 h 1804"/>
                <a:gd name="T70" fmla="*/ 26800 w 1803"/>
                <a:gd name="T71" fmla="*/ 44475 h 1804"/>
                <a:gd name="T72" fmla="*/ 22525 w 1803"/>
                <a:gd name="T73" fmla="*/ 45075 h 1804"/>
                <a:gd name="T74" fmla="*/ 22525 w 1803"/>
                <a:gd name="T75" fmla="*/ 45075 h 18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03"/>
                <a:gd name="T115" fmla="*/ 0 h 1804"/>
                <a:gd name="T116" fmla="*/ 1803 w 1803"/>
                <a:gd name="T117" fmla="*/ 1804 h 18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51" name="Shape 206"/>
            <p:cNvSpPr>
              <a:spLocks/>
            </p:cNvSpPr>
            <p:nvPr/>
          </p:nvSpPr>
          <p:spPr bwMode="auto">
            <a:xfrm>
              <a:off x="654800" y="244200"/>
              <a:ext cx="25" cy="51175"/>
            </a:xfrm>
            <a:custGeom>
              <a:avLst/>
              <a:gdLst>
                <a:gd name="T0" fmla="*/ 0 w 1"/>
                <a:gd name="T1" fmla="*/ 25 h 2047"/>
                <a:gd name="T2" fmla="*/ 0 w 1"/>
                <a:gd name="T3" fmla="*/ 51150 h 2047"/>
                <a:gd name="T4" fmla="*/ 0 60000 65536"/>
                <a:gd name="T5" fmla="*/ 0 60000 65536"/>
                <a:gd name="T6" fmla="*/ 0 w 1"/>
                <a:gd name="T7" fmla="*/ 0 h 2047"/>
                <a:gd name="T8" fmla="*/ 1 w 1"/>
                <a:gd name="T9" fmla="*/ 2047 h 20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52" name="Shape 207"/>
            <p:cNvSpPr>
              <a:spLocks/>
            </p:cNvSpPr>
            <p:nvPr/>
          </p:nvSpPr>
          <p:spPr bwMode="auto">
            <a:xfrm>
              <a:off x="737600" y="244200"/>
              <a:ext cx="25" cy="51175"/>
            </a:xfrm>
            <a:custGeom>
              <a:avLst/>
              <a:gdLst>
                <a:gd name="T0" fmla="*/ 25 w 1"/>
                <a:gd name="T1" fmla="*/ 25 h 2047"/>
                <a:gd name="T2" fmla="*/ 25 w 1"/>
                <a:gd name="T3" fmla="*/ 51150 h 2047"/>
                <a:gd name="T4" fmla="*/ 0 60000 65536"/>
                <a:gd name="T5" fmla="*/ 0 60000 65536"/>
                <a:gd name="T6" fmla="*/ 0 w 1"/>
                <a:gd name="T7" fmla="*/ 0 h 2047"/>
                <a:gd name="T8" fmla="*/ 1 w 1"/>
                <a:gd name="T9" fmla="*/ 2047 h 20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53" name="Shape 208"/>
            <p:cNvSpPr>
              <a:spLocks/>
            </p:cNvSpPr>
            <p:nvPr/>
          </p:nvSpPr>
          <p:spPr bwMode="auto">
            <a:xfrm>
              <a:off x="820400" y="244200"/>
              <a:ext cx="25" cy="51175"/>
            </a:xfrm>
            <a:custGeom>
              <a:avLst/>
              <a:gdLst>
                <a:gd name="T0" fmla="*/ 25 w 1"/>
                <a:gd name="T1" fmla="*/ 25 h 2047"/>
                <a:gd name="T2" fmla="*/ 25 w 1"/>
                <a:gd name="T3" fmla="*/ 51150 h 2047"/>
                <a:gd name="T4" fmla="*/ 0 60000 65536"/>
                <a:gd name="T5" fmla="*/ 0 60000 65536"/>
                <a:gd name="T6" fmla="*/ 0 w 1"/>
                <a:gd name="T7" fmla="*/ 0 h 2047"/>
                <a:gd name="T8" fmla="*/ 1 w 1"/>
                <a:gd name="T9" fmla="*/ 2047 h 20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  <p:sp>
          <p:nvSpPr>
            <p:cNvPr id="22554" name="Shape 209"/>
            <p:cNvSpPr>
              <a:spLocks/>
            </p:cNvSpPr>
            <p:nvPr/>
          </p:nvSpPr>
          <p:spPr bwMode="auto">
            <a:xfrm>
              <a:off x="903225" y="244200"/>
              <a:ext cx="25" cy="51175"/>
            </a:xfrm>
            <a:custGeom>
              <a:avLst/>
              <a:gdLst>
                <a:gd name="T0" fmla="*/ 0 w 1"/>
                <a:gd name="T1" fmla="*/ 25 h 2047"/>
                <a:gd name="T2" fmla="*/ 0 w 1"/>
                <a:gd name="T3" fmla="*/ 51150 h 2047"/>
                <a:gd name="T4" fmla="*/ 0 60000 65536"/>
                <a:gd name="T5" fmla="*/ 0 60000 65536"/>
                <a:gd name="T6" fmla="*/ 0 w 1"/>
                <a:gd name="T7" fmla="*/ 0 h 2047"/>
                <a:gd name="T8" fmla="*/ 1 w 1"/>
                <a:gd name="T9" fmla="*/ 2047 h 20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zh-TW" altLang="en-US"/>
            </a:p>
          </p:txBody>
        </p:sp>
      </p:grpSp>
      <p:graphicFrame>
        <p:nvGraphicFramePr>
          <p:cNvPr id="13" name="資料庫圖表 12"/>
          <p:cNvGraphicFramePr/>
          <p:nvPr/>
        </p:nvGraphicFramePr>
        <p:xfrm>
          <a:off x="2699792" y="1412776"/>
          <a:ext cx="36724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內容版面配置區 1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100000" l="0" r="100000">
                        <a14:foregroundMark x1="12871" y1="77000" x2="41584" y2="95000"/>
                        <a14:foregroundMark x1="2970" y1="31000" x2="27723" y2="5000"/>
                        <a14:foregroundMark x1="58416" y1="18000" x2="9604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10" y="6327265"/>
            <a:ext cx="420542" cy="414103"/>
          </a:xfr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12" y="6344468"/>
            <a:ext cx="526504" cy="396900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59" y="6344468"/>
            <a:ext cx="360705" cy="3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7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圖案 33"/>
          <p:cNvSpPr/>
          <p:nvPr/>
        </p:nvSpPr>
        <p:spPr>
          <a:xfrm>
            <a:off x="1239838" y="1920875"/>
            <a:ext cx="6483350" cy="3297238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6569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15" name="Shape 2015"/>
          <p:cNvSpPr txBox="1">
            <a:spLocks noGrp="1"/>
          </p:cNvSpPr>
          <p:nvPr>
            <p:ph type="title" idx="4294967295"/>
          </p:nvPr>
        </p:nvSpPr>
        <p:spPr>
          <a:xfrm>
            <a:off x="597247" y="116632"/>
            <a:ext cx="8237537" cy="13526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rtlCol="0" anchor="b">
            <a:noAutofit/>
          </a:bodyPr>
          <a:lstStyle/>
          <a:p>
            <a:pPr algn="ctr">
              <a:defRPr/>
            </a:pPr>
            <a:r>
              <a:rPr lang="zh-TW" altLang="en-US" sz="2800" b="1" i="0" dirty="0">
                <a:solidFill>
                  <a:srgbClr val="2F38F5"/>
                </a:solidFill>
              </a:rPr>
              <a:t>三、課程發展工作圈之運作機制</a:t>
            </a:r>
            <a:r>
              <a:rPr lang="en-US" altLang="zh-TW" sz="2800" b="1" i="0" dirty="0">
                <a:solidFill>
                  <a:srgbClr val="2F38F5"/>
                </a:solidFill>
              </a:rPr>
              <a:t/>
            </a:r>
            <a:br>
              <a:rPr lang="en-US" altLang="zh-TW" sz="2800" b="1" i="0" dirty="0">
                <a:solidFill>
                  <a:srgbClr val="2F38F5"/>
                </a:solidFill>
              </a:rPr>
            </a:br>
            <a:r>
              <a:rPr lang="zh-TW" altLang="en-US" sz="2800" b="1" i="0" dirty="0">
                <a:solidFill>
                  <a:srgbClr val="2F38F5"/>
                </a:solidFill>
              </a:rPr>
              <a:t>發展主軸</a:t>
            </a:r>
            <a:endParaRPr lang="zh-TW" altLang="en-US" sz="2800" b="1" i="0" dirty="0">
              <a:solidFill>
                <a:srgbClr val="2F38F5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4319588" y="2257425"/>
            <a:ext cx="4291012" cy="248761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zh-TW" altLang="en-US" sz="28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2471738" y="2395538"/>
            <a:ext cx="1074737" cy="120015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橢圓 31"/>
          <p:cNvSpPr/>
          <p:nvPr/>
        </p:nvSpPr>
        <p:spPr>
          <a:xfrm>
            <a:off x="2038350" y="3475038"/>
            <a:ext cx="969963" cy="109220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12305"/>
              <a:satOff val="-21313"/>
              <a:lumOff val="31975"/>
              <a:alphaOff val="0"/>
            </a:schemeClr>
          </a:fillRef>
          <a:effectRef idx="0">
            <a:schemeClr val="accent6">
              <a:shade val="50000"/>
              <a:hueOff val="12305"/>
              <a:satOff val="-21313"/>
              <a:lumOff val="31975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橢圓 32"/>
          <p:cNvSpPr/>
          <p:nvPr/>
        </p:nvSpPr>
        <p:spPr>
          <a:xfrm>
            <a:off x="3055938" y="3475038"/>
            <a:ext cx="1011237" cy="1092200"/>
          </a:xfrm>
          <a:prstGeom prst="ellipse">
            <a:avLst/>
          </a:prstGeom>
          <a:solidFill>
            <a:srgbClr val="CC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12305"/>
              <a:satOff val="-21313"/>
              <a:lumOff val="31975"/>
              <a:alphaOff val="0"/>
            </a:schemeClr>
          </a:fillRef>
          <a:effectRef idx="0">
            <a:schemeClr val="accent6">
              <a:shade val="50000"/>
              <a:hueOff val="12305"/>
              <a:satOff val="-21313"/>
              <a:lumOff val="31975"/>
              <a:alphaOff val="0"/>
            </a:schemeClr>
          </a:effectRef>
          <a:fontRef idx="minor">
            <a:schemeClr val="lt1"/>
          </a:fontRef>
        </p:style>
      </p:sp>
      <p:sp>
        <p:nvSpPr>
          <p:cNvPr id="28680" name="文字方塊 5"/>
          <p:cNvSpPr txBox="1">
            <a:spLocks noChangeArrowheads="1"/>
          </p:cNvSpPr>
          <p:nvPr/>
        </p:nvSpPr>
        <p:spPr bwMode="auto">
          <a:xfrm>
            <a:off x="3263900" y="3570288"/>
            <a:ext cx="6159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2C3E50"/>
                </a:solidFill>
                <a:latin typeface="標楷體" pitchFamily="65" charset="-120"/>
                <a:ea typeface="標楷體" pitchFamily="65" charset="-120"/>
              </a:rPr>
              <a:t>協力</a:t>
            </a:r>
          </a:p>
        </p:txBody>
      </p:sp>
      <p:sp>
        <p:nvSpPr>
          <p:cNvPr id="28681" name="文字方塊 50"/>
          <p:cNvSpPr txBox="1">
            <a:spLocks noChangeArrowheads="1"/>
          </p:cNvSpPr>
          <p:nvPr/>
        </p:nvSpPr>
        <p:spPr bwMode="auto">
          <a:xfrm>
            <a:off x="2225675" y="3595688"/>
            <a:ext cx="6159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2C3E50"/>
                </a:solidFill>
                <a:latin typeface="文鼎粗圓"/>
                <a:ea typeface="文鼎粗圓"/>
                <a:cs typeface="文鼎粗圓"/>
              </a:rPr>
              <a:t>增能</a:t>
            </a:r>
          </a:p>
        </p:txBody>
      </p:sp>
      <p:sp>
        <p:nvSpPr>
          <p:cNvPr id="28682" name="文字方塊 51"/>
          <p:cNvSpPr txBox="1">
            <a:spLocks noChangeArrowheads="1"/>
          </p:cNvSpPr>
          <p:nvPr/>
        </p:nvSpPr>
        <p:spPr bwMode="auto">
          <a:xfrm>
            <a:off x="2500313" y="2620963"/>
            <a:ext cx="10461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2C3E50"/>
                </a:solidFill>
                <a:latin typeface="標楷體" pitchFamily="65" charset="-120"/>
                <a:ea typeface="標楷體" pitchFamily="65" charset="-120"/>
              </a:rPr>
              <a:t>聯盟策略</a:t>
            </a:r>
          </a:p>
        </p:txBody>
      </p:sp>
      <p:sp>
        <p:nvSpPr>
          <p:cNvPr id="63" name="圓角矩形 4"/>
          <p:cNvSpPr txBox="1"/>
          <p:nvPr/>
        </p:nvSpPr>
        <p:spPr>
          <a:xfrm>
            <a:off x="179388" y="5141913"/>
            <a:ext cx="2619375" cy="647700"/>
          </a:xfrm>
          <a:prstGeom prst="rect">
            <a:avLst/>
          </a:prstGeom>
          <a:solidFill>
            <a:srgbClr val="FF6569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6520" tIns="96520" rIns="96520" bIns="96520" spcCol="1270" anchor="ctr"/>
          <a:lstStyle/>
          <a:p>
            <a:pPr algn="ctr" defTabSz="1126039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667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課程發展工作圈</a:t>
            </a:r>
            <a:endParaRPr lang="en-US" altLang="zh-TW" sz="2667" dirty="0">
              <a:solidFill>
                <a:srgbClr val="2C3E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9388" y="5797550"/>
            <a:ext cx="328612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4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（各校校長</a:t>
            </a:r>
            <a:r>
              <a:rPr lang="en-US" altLang="zh-TW" sz="14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4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教務主任＋課程核心小組）</a:t>
            </a:r>
          </a:p>
        </p:txBody>
      </p:sp>
      <p:sp>
        <p:nvSpPr>
          <p:cNvPr id="64" name="圓角矩形 4"/>
          <p:cNvSpPr txBox="1"/>
          <p:nvPr/>
        </p:nvSpPr>
        <p:spPr>
          <a:xfrm>
            <a:off x="7739063" y="1665288"/>
            <a:ext cx="1128712" cy="4459287"/>
          </a:xfrm>
          <a:prstGeom prst="rect">
            <a:avLst/>
          </a:prstGeom>
          <a:solidFill>
            <a:srgbClr val="FF6569">
              <a:alpha val="6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6520" tIns="96520" rIns="96520" bIns="96520" spcCol="1270" anchor="ctr"/>
          <a:lstStyle/>
          <a:p>
            <a:pPr algn="ctr" defTabSz="1126039">
              <a:lnSpc>
                <a:spcPts val="1600"/>
              </a:lnSpc>
              <a:spcAft>
                <a:spcPct val="35000"/>
              </a:spcAft>
              <a:defRPr/>
            </a:pPr>
            <a:r>
              <a:rPr lang="zh-TW" altLang="en-US" sz="28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</a:t>
            </a:r>
            <a:endParaRPr lang="en-US" altLang="zh-TW" sz="2800" dirty="0">
              <a:solidFill>
                <a:srgbClr val="2C3E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126039">
              <a:lnSpc>
                <a:spcPts val="1600"/>
              </a:lnSpc>
              <a:spcAft>
                <a:spcPct val="35000"/>
              </a:spcAft>
              <a:defRPr/>
            </a:pPr>
            <a:r>
              <a:rPr lang="zh-TW" altLang="en-US" sz="28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</a:t>
            </a:r>
            <a:endParaRPr lang="en-US" altLang="zh-TW" sz="2800" dirty="0">
              <a:solidFill>
                <a:srgbClr val="2C3E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126039">
              <a:lnSpc>
                <a:spcPts val="1600"/>
              </a:lnSpc>
              <a:spcAft>
                <a:spcPct val="35000"/>
              </a:spcAft>
              <a:defRPr/>
            </a:pPr>
            <a:r>
              <a:rPr lang="zh-TW" altLang="en-US" sz="28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endParaRPr lang="en-US" altLang="zh-TW" sz="2800" dirty="0">
              <a:solidFill>
                <a:srgbClr val="2C3E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126039">
              <a:lnSpc>
                <a:spcPts val="1600"/>
              </a:lnSpc>
              <a:spcAft>
                <a:spcPct val="35000"/>
              </a:spcAft>
              <a:defRPr/>
            </a:pPr>
            <a:r>
              <a:rPr lang="zh-TW" altLang="en-US" sz="28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endParaRPr lang="en-US" altLang="zh-TW" sz="2800" dirty="0">
              <a:solidFill>
                <a:srgbClr val="2C3E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126039">
              <a:lnSpc>
                <a:spcPts val="1600"/>
              </a:lnSpc>
              <a:spcAft>
                <a:spcPct val="35000"/>
              </a:spcAft>
              <a:defRPr/>
            </a:pPr>
            <a:r>
              <a:rPr lang="zh-TW" altLang="en-US" sz="28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</a:t>
            </a:r>
            <a:endParaRPr lang="en-US" altLang="zh-TW" sz="2800" dirty="0">
              <a:solidFill>
                <a:srgbClr val="2C3E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126039">
              <a:lnSpc>
                <a:spcPts val="1600"/>
              </a:lnSpc>
              <a:spcAft>
                <a:spcPct val="35000"/>
              </a:spcAft>
              <a:defRPr/>
            </a:pPr>
            <a:r>
              <a:rPr lang="zh-TW" altLang="en-US" sz="28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endParaRPr lang="en-US" altLang="zh-TW" sz="2800" dirty="0">
              <a:solidFill>
                <a:srgbClr val="2C3E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126039">
              <a:lnSpc>
                <a:spcPts val="1600"/>
              </a:lnSpc>
              <a:spcAft>
                <a:spcPct val="35000"/>
              </a:spcAft>
              <a:defRPr/>
            </a:pPr>
            <a:r>
              <a:rPr lang="zh-TW" altLang="en-US" sz="28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2800" dirty="0">
              <a:solidFill>
                <a:srgbClr val="2C3E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126039">
              <a:lnSpc>
                <a:spcPts val="1600"/>
              </a:lnSpc>
              <a:spcAft>
                <a:spcPct val="35000"/>
              </a:spcAft>
              <a:defRPr/>
            </a:pPr>
            <a:r>
              <a:rPr lang="zh-TW" altLang="en-US" sz="28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endParaRPr lang="en-US" altLang="zh-TW" sz="2800" dirty="0">
              <a:solidFill>
                <a:srgbClr val="2C3E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126039">
              <a:lnSpc>
                <a:spcPts val="1600"/>
              </a:lnSpc>
              <a:spcAft>
                <a:spcPct val="35000"/>
              </a:spcAft>
              <a:defRPr/>
            </a:pPr>
            <a:r>
              <a:rPr lang="zh-TW" altLang="en-US" sz="28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endParaRPr lang="en-US" altLang="zh-TW" sz="2800" dirty="0">
              <a:solidFill>
                <a:srgbClr val="2C3E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126039">
              <a:lnSpc>
                <a:spcPts val="1600"/>
              </a:lnSpc>
              <a:spcAft>
                <a:spcPct val="35000"/>
              </a:spcAft>
              <a:defRPr/>
            </a:pPr>
            <a:r>
              <a:rPr lang="zh-TW" altLang="en-US" sz="2800" dirty="0">
                <a:solidFill>
                  <a:srgbClr val="2C3E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</a:p>
        </p:txBody>
      </p:sp>
      <p:sp>
        <p:nvSpPr>
          <p:cNvPr id="28686" name="文字方塊 14"/>
          <p:cNvSpPr txBox="1">
            <a:spLocks noChangeArrowheads="1"/>
          </p:cNvSpPr>
          <p:nvPr/>
        </p:nvSpPr>
        <p:spPr bwMode="auto">
          <a:xfrm>
            <a:off x="4083050" y="2216150"/>
            <a:ext cx="3389313" cy="1876425"/>
          </a:xfrm>
          <a:prstGeom prst="rect">
            <a:avLst/>
          </a:prstGeom>
          <a:solidFill>
            <a:schemeClr val="accent5">
              <a:lumMod val="90000"/>
              <a:alpha val="58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主題式的工作坊</a:t>
            </a:r>
            <a:endParaRPr lang="en-US" altLang="zh-TW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提供可轉化的</a:t>
            </a:r>
            <a:r>
              <a:rPr lang="en-US" altLang="zh-TW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know how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共同進度、每月檢核</a:t>
            </a:r>
            <a:endParaRPr lang="en-US" altLang="zh-TW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引進資源、資源共享</a:t>
            </a:r>
            <a:endParaRPr lang="en-US" altLang="zh-TW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TW" altLang="en-US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專家指導、長期陪伴</a:t>
            </a:r>
            <a:endParaRPr lang="en-US" altLang="zh-TW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zh-TW" altLang="en-US" sz="1600" dirty="0">
              <a:solidFill>
                <a:srgbClr val="002060"/>
              </a:solidFill>
              <a:latin typeface="文鼎粗圓"/>
              <a:ea typeface="文鼎粗圓"/>
              <a:cs typeface="文鼎粗圓"/>
            </a:endParaRPr>
          </a:p>
        </p:txBody>
      </p:sp>
      <p:pic>
        <p:nvPicPr>
          <p:cNvPr id="15" name="內容版面配置區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100000" l="0" r="100000">
                        <a14:foregroundMark x1="12871" y1="77000" x2="41584" y2="95000"/>
                        <a14:foregroundMark x1="2970" y1="31000" x2="27723" y2="5000"/>
                        <a14:foregroundMark x1="58416" y1="18000" x2="9604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10" y="6327265"/>
            <a:ext cx="420542" cy="41410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12" y="6344468"/>
            <a:ext cx="526504" cy="39690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59" y="6344468"/>
            <a:ext cx="360705" cy="3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1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86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2F38F5"/>
                </a:solidFill>
              </a:rPr>
              <a:t>四</a:t>
            </a:r>
            <a:r>
              <a:rPr lang="zh-TW" altLang="en-US" sz="2800" b="1" dirty="0">
                <a:solidFill>
                  <a:srgbClr val="2F38F5"/>
                </a:solidFill>
              </a:rPr>
              <a:t>、</a:t>
            </a:r>
            <a:r>
              <a:rPr lang="zh-TW" altLang="en-US" sz="2800" b="1" dirty="0">
                <a:solidFill>
                  <a:srgbClr val="2F38F5"/>
                </a:solidFill>
                <a:cs typeface="Times New Roman" pitchFamily="18" charset="0"/>
              </a:rPr>
              <a:t>本市十二年國教課程推動系統</a:t>
            </a:r>
            <a:endParaRPr lang="en-US" altLang="zh-TW" sz="2800" b="1" dirty="0">
              <a:solidFill>
                <a:srgbClr val="2F38F5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95FB-AB03-4E6B-9084-508A63CE90A4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6084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43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20922"/>
              </p:ext>
            </p:extLst>
          </p:nvPr>
        </p:nvGraphicFramePr>
        <p:xfrm>
          <a:off x="179512" y="548680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6EFC-FFB2-4C33-9A55-8D94668696A3}" type="slidenum">
              <a:rPr lang="zh-TW" altLang="en-US" smtClean="0">
                <a:solidFill>
                  <a:srgbClr val="272776"/>
                </a:solidFill>
              </a:rPr>
              <a:pPr/>
              <a:t>9</a:t>
            </a:fld>
            <a:endParaRPr lang="zh-TW" altLang="en-US">
              <a:solidFill>
                <a:srgbClr val="272776"/>
              </a:solidFill>
            </a:endParaRPr>
          </a:p>
        </p:txBody>
      </p:sp>
      <p:sp>
        <p:nvSpPr>
          <p:cNvPr id="3" name="圓角矩形 2"/>
          <p:cNvSpPr/>
          <p:nvPr/>
        </p:nvSpPr>
        <p:spPr bwMode="auto">
          <a:xfrm>
            <a:off x="3635896" y="379560"/>
            <a:ext cx="4896544" cy="79208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rgbClr val="2F38F5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輔導人力資源整合藍圖</a:t>
            </a:r>
          </a:p>
        </p:txBody>
      </p:sp>
    </p:spTree>
    <p:extLst>
      <p:ext uri="{BB962C8B-B14F-4D97-AF65-F5344CB8AC3E}">
        <p14:creationId xmlns:p14="http://schemas.microsoft.com/office/powerpoint/2010/main" val="244396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1689</Words>
  <Application>Microsoft Office PowerPoint</Application>
  <PresentationFormat>如螢幕大小 (4:3)</PresentationFormat>
  <Paragraphs>360</Paragraphs>
  <Slides>26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PowerPoint 簡報</vt:lpstr>
      <vt:lpstr>壹、本市推動精進計畫整體架構</vt:lpstr>
      <vt:lpstr>PowerPoint 簡報</vt:lpstr>
      <vt:lpstr>貳、本市推動精進計畫團隊組織</vt:lpstr>
      <vt:lpstr>一、本市推動精進計畫團隊組織分工</vt:lpstr>
      <vt:lpstr>二、推動十二年國教新課綱組織運作概念圖</vt:lpstr>
      <vt:lpstr>三、課程發展工作圈之運作機制 發展主軸</vt:lpstr>
      <vt:lpstr>四、本市十二年國教課程推動系統</vt:lpstr>
      <vt:lpstr>PowerPoint 簡報</vt:lpstr>
      <vt:lpstr>PowerPoint 簡報</vt:lpstr>
      <vt:lpstr>五、推動策略、行動方案與具體計畫</vt:lpstr>
      <vt:lpstr>PowerPoint 簡報</vt:lpstr>
      <vt:lpstr>七、新北市精進計畫推動關鍵作為</vt:lpstr>
      <vt:lpstr>PowerPoint 簡報</vt:lpstr>
      <vt:lpstr>PowerPoint 簡報</vt:lpstr>
      <vt:lpstr>國民教育輔導團</vt:lpstr>
      <vt:lpstr>PowerPoint 簡報</vt:lpstr>
      <vt:lpstr> 溝通。互動。協作。合作</vt:lpstr>
      <vt:lpstr>全力支持教師『專業成長』</vt:lpstr>
      <vt:lpstr>促使學生『有效學習』是終極目標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Shih Chiao</dc:creator>
  <cp:lastModifiedBy>nc02</cp:lastModifiedBy>
  <cp:revision>169</cp:revision>
  <dcterms:created xsi:type="dcterms:W3CDTF">2018-03-14T13:30:10Z</dcterms:created>
  <dcterms:modified xsi:type="dcterms:W3CDTF">2019-12-13T03:57:33Z</dcterms:modified>
</cp:coreProperties>
</file>